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5" r:id="rId4"/>
  </p:sldMasterIdLst>
  <p:notesMasterIdLst>
    <p:notesMasterId r:id="rId13"/>
  </p:notesMasterIdLst>
  <p:sldIdLst>
    <p:sldId id="256" r:id="rId5"/>
    <p:sldId id="257" r:id="rId6"/>
    <p:sldId id="259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AAC6E6"/>
    <a:srgbClr val="FFC000"/>
    <a:srgbClr val="C00000"/>
    <a:srgbClr val="92D050"/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7FB4336-3094-46D4-B67F-65CCBD4C123E}" v="24" dt="2023-11-30T16:30:50.086"/>
    <p1510:client id="{14EA8F0C-EFB8-441E-BC36-E528232CEA02}" v="651" dt="2023-11-30T11:29:44.116"/>
    <p1510:client id="{1D034FC2-B6CE-4B07-80C5-89990625110D}" v="65" dt="2023-11-29T19:06:25.382"/>
    <p1510:client id="{2FE1263F-7260-4C12-AD3C-EA67C83CC00F}" v="5" dt="2023-11-30T11:20:15.929"/>
    <p1510:client id="{37EA4A02-58C2-4783-8DA3-BD39983632FF}" v="46" dt="2023-11-30T10:55:25.108"/>
    <p1510:client id="{43DCF48B-00C4-4531-8E16-B90D27B0B4F8}" v="31" dt="2023-11-30T11:37:06.469"/>
    <p1510:client id="{545990A7-B9F1-44A0-A79F-E711F6855DFB}" v="254" dt="2023-11-29T19:32:28.983"/>
    <p1510:client id="{548D66EE-CF25-4701-A14D-9F286B3E7414}" v="77" dt="2023-11-29T19:02:52.254"/>
    <p1510:client id="{6714BF28-AC00-4D47-B6FE-209620C0B7E2}" v="23" dt="2023-11-29T18:58:17.426"/>
    <p1510:client id="{6BEBD5D0-C393-4CFA-993C-1D35FA2019B9}" v="1" dt="2023-11-29T18:46:19.074"/>
    <p1510:client id="{7485A2D2-1F8E-4245-8695-2740BDF5F03F}" v="962" dt="2023-11-29T19:41:14.908"/>
    <p1510:client id="{AF2CC1C2-C294-440B-8DDC-7A1EE85EB85B}" v="81" dt="2023-11-29T18:54:41.375"/>
    <p1510:client id="{B41D4A91-035C-4BCB-87CC-569618BEA9D0}" v="58" dt="2023-11-30T15:07:48.982"/>
    <p1510:client id="{C1F2C83A-FF7D-4BF1-B8D7-38C3423D7F89}" v="218" dt="2023-11-29T19:12:57.656"/>
    <p1510:client id="{D6B05DE0-C8D5-446F-AB9C-BDF09E92C9A7}" v="105" vWet="109" dt="2023-11-30T15:40:51.599"/>
    <p1510:client id="{E9B2ED96-9EDC-43D0-A276-2FF856EE0319}" v="9" dt="2023-11-29T22:08:01.92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Estilo claro 3 - Acento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berto Álvarez Álvarez" userId="S::uo279351@uniovi.es::b143456b-a2d4-4af7-9fed-c1598adb320f" providerId="AD" clId="Web-{43DCF48B-00C4-4531-8E16-B90D27B0B4F8}"/>
    <pc:docChg chg="modSld">
      <pc:chgData name="Alberto Álvarez Álvarez" userId="S::uo279351@uniovi.es::b143456b-a2d4-4af7-9fed-c1598adb320f" providerId="AD" clId="Web-{43DCF48B-00C4-4531-8E16-B90D27B0B4F8}" dt="2023-11-30T11:37:04.016" v="12"/>
      <pc:docMkLst>
        <pc:docMk/>
      </pc:docMkLst>
      <pc:sldChg chg="modSp">
        <pc:chgData name="Alberto Álvarez Álvarez" userId="S::uo279351@uniovi.es::b143456b-a2d4-4af7-9fed-c1598adb320f" providerId="AD" clId="Web-{43DCF48B-00C4-4531-8E16-B90D27B0B4F8}" dt="2023-11-30T11:37:04.016" v="12"/>
        <pc:sldMkLst>
          <pc:docMk/>
          <pc:sldMk cId="1107032350" sldId="259"/>
        </pc:sldMkLst>
        <pc:graphicFrameChg chg="mod modGraphic">
          <ac:chgData name="Alberto Álvarez Álvarez" userId="S::uo279351@uniovi.es::b143456b-a2d4-4af7-9fed-c1598adb320f" providerId="AD" clId="Web-{43DCF48B-00C4-4531-8E16-B90D27B0B4F8}" dt="2023-11-30T11:37:04.016" v="12"/>
          <ac:graphicFrameMkLst>
            <pc:docMk/>
            <pc:sldMk cId="1107032350" sldId="259"/>
            <ac:graphicFrameMk id="4" creationId="{D24E10E1-AC2C-5C3A-ED3E-3CD8B970F778}"/>
          </ac:graphicFrameMkLst>
        </pc:graphicFrameChg>
      </pc:sldChg>
    </pc:docChg>
  </pc:docChgLst>
  <pc:docChgLst>
    <pc:chgData name="Alejandro Rodríguez López" userId="S::uo281827@uniovi.es::a293f24c-6c85-42fa-92d1-ed4654f0c3f7" providerId="AD" clId="Web-{1D034FC2-B6CE-4B07-80C5-89990625110D}"/>
    <pc:docChg chg="modSld">
      <pc:chgData name="Alejandro Rodríguez López" userId="S::uo281827@uniovi.es::a293f24c-6c85-42fa-92d1-ed4654f0c3f7" providerId="AD" clId="Web-{1D034FC2-B6CE-4B07-80C5-89990625110D}" dt="2023-11-29T19:06:25.382" v="61"/>
      <pc:docMkLst>
        <pc:docMk/>
      </pc:docMkLst>
      <pc:sldChg chg="addSp delSp modSp">
        <pc:chgData name="Alejandro Rodríguez López" userId="S::uo281827@uniovi.es::a293f24c-6c85-42fa-92d1-ed4654f0c3f7" providerId="AD" clId="Web-{1D034FC2-B6CE-4B07-80C5-89990625110D}" dt="2023-11-29T19:06:25.382" v="61"/>
        <pc:sldMkLst>
          <pc:docMk/>
          <pc:sldMk cId="1882000158" sldId="262"/>
        </pc:sldMkLst>
        <pc:spChg chg="add mod">
          <ac:chgData name="Alejandro Rodríguez López" userId="S::uo281827@uniovi.es::a293f24c-6c85-42fa-92d1-ed4654f0c3f7" providerId="AD" clId="Web-{1D034FC2-B6CE-4B07-80C5-89990625110D}" dt="2023-11-29T19:06:08.194" v="58" actId="1076"/>
          <ac:spMkLst>
            <pc:docMk/>
            <pc:sldMk cId="1882000158" sldId="262"/>
            <ac:spMk id="4" creationId="{ABE664C1-FD08-28D2-7A4F-6833CB9B56D5}"/>
          </ac:spMkLst>
        </pc:spChg>
        <pc:spChg chg="add mod">
          <ac:chgData name="Alejandro Rodríguez López" userId="S::uo281827@uniovi.es::a293f24c-6c85-42fa-92d1-ed4654f0c3f7" providerId="AD" clId="Web-{1D034FC2-B6CE-4B07-80C5-89990625110D}" dt="2023-11-29T19:05:56.599" v="45" actId="14100"/>
          <ac:spMkLst>
            <pc:docMk/>
            <pc:sldMk cId="1882000158" sldId="262"/>
            <ac:spMk id="5" creationId="{ABE664C1-FD08-28D2-7A4F-6833CB9B56D5}"/>
          </ac:spMkLst>
        </pc:spChg>
        <pc:spChg chg="add">
          <ac:chgData name="Alejandro Rodríguez López" userId="S::uo281827@uniovi.es::a293f24c-6c85-42fa-92d1-ed4654f0c3f7" providerId="AD" clId="Web-{1D034FC2-B6CE-4B07-80C5-89990625110D}" dt="2023-11-29T19:05:05.160" v="36"/>
          <ac:spMkLst>
            <pc:docMk/>
            <pc:sldMk cId="1882000158" sldId="262"/>
            <ac:spMk id="6" creationId="{ABE664C1-FD08-28D2-7A4F-6833CB9B56D5}"/>
          </ac:spMkLst>
        </pc:spChg>
        <pc:spChg chg="add del">
          <ac:chgData name="Alejandro Rodríguez López" userId="S::uo281827@uniovi.es::a293f24c-6c85-42fa-92d1-ed4654f0c3f7" providerId="AD" clId="Web-{1D034FC2-B6CE-4B07-80C5-89990625110D}" dt="2023-11-29T19:05:06.410" v="38"/>
          <ac:spMkLst>
            <pc:docMk/>
            <pc:sldMk cId="1882000158" sldId="262"/>
            <ac:spMk id="7" creationId="{ABE664C1-FD08-28D2-7A4F-6833CB9B56D5}"/>
          </ac:spMkLst>
        </pc:spChg>
        <pc:spChg chg="mod">
          <ac:chgData name="Alejandro Rodríguez López" userId="S::uo281827@uniovi.es::a293f24c-6c85-42fa-92d1-ed4654f0c3f7" providerId="AD" clId="Web-{1D034FC2-B6CE-4B07-80C5-89990625110D}" dt="2023-11-29T19:06:08.147" v="47" actId="1076"/>
          <ac:spMkLst>
            <pc:docMk/>
            <pc:sldMk cId="1882000158" sldId="262"/>
            <ac:spMk id="15" creationId="{F4797EDE-264E-3A91-3A05-F3633C6DDED9}"/>
          </ac:spMkLst>
        </pc:spChg>
        <pc:spChg chg="mod">
          <ac:chgData name="Alejandro Rodríguez López" userId="S::uo281827@uniovi.es::a293f24c-6c85-42fa-92d1-ed4654f0c3f7" providerId="AD" clId="Web-{1D034FC2-B6CE-4B07-80C5-89990625110D}" dt="2023-11-29T19:06:08.147" v="48" actId="1076"/>
          <ac:spMkLst>
            <pc:docMk/>
            <pc:sldMk cId="1882000158" sldId="262"/>
            <ac:spMk id="17" creationId="{FC852816-50A9-1AA2-5F89-814E92879F3F}"/>
          </ac:spMkLst>
        </pc:spChg>
        <pc:spChg chg="mod">
          <ac:chgData name="Alejandro Rodríguez López" userId="S::uo281827@uniovi.es::a293f24c-6c85-42fa-92d1-ed4654f0c3f7" providerId="AD" clId="Web-{1D034FC2-B6CE-4B07-80C5-89990625110D}" dt="2023-11-29T19:06:22.038" v="59" actId="14100"/>
          <ac:spMkLst>
            <pc:docMk/>
            <pc:sldMk cId="1882000158" sldId="262"/>
            <ac:spMk id="18" creationId="{B395693A-18D0-236C-52CC-652251830C4D}"/>
          </ac:spMkLst>
        </pc:spChg>
        <pc:spChg chg="mod">
          <ac:chgData name="Alejandro Rodríguez López" userId="S::uo281827@uniovi.es::a293f24c-6c85-42fa-92d1-ed4654f0c3f7" providerId="AD" clId="Web-{1D034FC2-B6CE-4B07-80C5-89990625110D}" dt="2023-11-29T19:06:08.163" v="50" actId="1076"/>
          <ac:spMkLst>
            <pc:docMk/>
            <pc:sldMk cId="1882000158" sldId="262"/>
            <ac:spMk id="19" creationId="{26FC9A6C-0C3A-9F62-F51B-C29CD010993D}"/>
          </ac:spMkLst>
        </pc:spChg>
        <pc:spChg chg="mod">
          <ac:chgData name="Alejandro Rodríguez López" userId="S::uo281827@uniovi.es::a293f24c-6c85-42fa-92d1-ed4654f0c3f7" providerId="AD" clId="Web-{1D034FC2-B6CE-4B07-80C5-89990625110D}" dt="2023-11-29T19:06:08.163" v="51" actId="1076"/>
          <ac:spMkLst>
            <pc:docMk/>
            <pc:sldMk cId="1882000158" sldId="262"/>
            <ac:spMk id="20" creationId="{FBA5F94D-9336-03B3-E22B-0E1BB3EB7DE2}"/>
          </ac:spMkLst>
        </pc:spChg>
        <pc:spChg chg="mod">
          <ac:chgData name="Alejandro Rodríguez López" userId="S::uo281827@uniovi.es::a293f24c-6c85-42fa-92d1-ed4654f0c3f7" providerId="AD" clId="Web-{1D034FC2-B6CE-4B07-80C5-89990625110D}" dt="2023-11-29T19:06:08.163" v="52" actId="1076"/>
          <ac:spMkLst>
            <pc:docMk/>
            <pc:sldMk cId="1882000158" sldId="262"/>
            <ac:spMk id="21" creationId="{2E3A1592-3299-9D44-D0FF-79407201B991}"/>
          </ac:spMkLst>
        </pc:spChg>
        <pc:spChg chg="mod">
          <ac:chgData name="Alejandro Rodríguez López" userId="S::uo281827@uniovi.es::a293f24c-6c85-42fa-92d1-ed4654f0c3f7" providerId="AD" clId="Web-{1D034FC2-B6CE-4B07-80C5-89990625110D}" dt="2023-11-29T19:06:08.163" v="53" actId="1076"/>
          <ac:spMkLst>
            <pc:docMk/>
            <pc:sldMk cId="1882000158" sldId="262"/>
            <ac:spMk id="22" creationId="{B3F4CD09-0342-279B-483C-3192FEBE4622}"/>
          </ac:spMkLst>
        </pc:spChg>
        <pc:spChg chg="mod">
          <ac:chgData name="Alejandro Rodríguez López" userId="S::uo281827@uniovi.es::a293f24c-6c85-42fa-92d1-ed4654f0c3f7" providerId="AD" clId="Web-{1D034FC2-B6CE-4B07-80C5-89990625110D}" dt="2023-11-29T19:06:08.178" v="54" actId="1076"/>
          <ac:spMkLst>
            <pc:docMk/>
            <pc:sldMk cId="1882000158" sldId="262"/>
            <ac:spMk id="25" creationId="{7B0A7665-B49D-1E95-4F48-2EAF843380B2}"/>
          </ac:spMkLst>
        </pc:spChg>
        <pc:spChg chg="mod">
          <ac:chgData name="Alejandro Rodríguez López" userId="S::uo281827@uniovi.es::a293f24c-6c85-42fa-92d1-ed4654f0c3f7" providerId="AD" clId="Web-{1D034FC2-B6CE-4B07-80C5-89990625110D}" dt="2023-11-29T19:06:08.178" v="55" actId="1076"/>
          <ac:spMkLst>
            <pc:docMk/>
            <pc:sldMk cId="1882000158" sldId="262"/>
            <ac:spMk id="26" creationId="{DE62280D-322F-AF19-0F23-CCFE7035EB50}"/>
          </ac:spMkLst>
        </pc:spChg>
        <pc:spChg chg="mod">
          <ac:chgData name="Alejandro Rodríguez López" userId="S::uo281827@uniovi.es::a293f24c-6c85-42fa-92d1-ed4654f0c3f7" providerId="AD" clId="Web-{1D034FC2-B6CE-4B07-80C5-89990625110D}" dt="2023-11-29T19:06:08.178" v="56" actId="1076"/>
          <ac:spMkLst>
            <pc:docMk/>
            <pc:sldMk cId="1882000158" sldId="262"/>
            <ac:spMk id="27" creationId="{01633720-CEC3-1993-20B7-55A156AF97D1}"/>
          </ac:spMkLst>
        </pc:spChg>
        <pc:spChg chg="mod">
          <ac:chgData name="Alejandro Rodríguez López" userId="S::uo281827@uniovi.es::a293f24c-6c85-42fa-92d1-ed4654f0c3f7" providerId="AD" clId="Web-{1D034FC2-B6CE-4B07-80C5-89990625110D}" dt="2023-11-29T19:06:08.194" v="57" actId="1076"/>
          <ac:spMkLst>
            <pc:docMk/>
            <pc:sldMk cId="1882000158" sldId="262"/>
            <ac:spMk id="28" creationId="{28F26BC5-96A1-7BB7-8990-EFC0F930CE76}"/>
          </ac:spMkLst>
        </pc:spChg>
        <pc:spChg chg="mod">
          <ac:chgData name="Alejandro Rodríguez López" userId="S::uo281827@uniovi.es::a293f24c-6c85-42fa-92d1-ed4654f0c3f7" providerId="AD" clId="Web-{1D034FC2-B6CE-4B07-80C5-89990625110D}" dt="2023-11-29T19:05:03.909" v="35" actId="14100"/>
          <ac:spMkLst>
            <pc:docMk/>
            <pc:sldMk cId="1882000158" sldId="262"/>
            <ac:spMk id="29" creationId="{02BF0D0C-35A4-A239-099B-2F6B20680750}"/>
          </ac:spMkLst>
        </pc:spChg>
        <pc:picChg chg="mod">
          <ac:chgData name="Alejandro Rodríguez López" userId="S::uo281827@uniovi.es::a293f24c-6c85-42fa-92d1-ed4654f0c3f7" providerId="AD" clId="Web-{1D034FC2-B6CE-4B07-80C5-89990625110D}" dt="2023-11-29T19:06:08.147" v="46" actId="1076"/>
          <ac:picMkLst>
            <pc:docMk/>
            <pc:sldMk cId="1882000158" sldId="262"/>
            <ac:picMk id="3" creationId="{20878FCE-745C-5EEF-1986-6B7C46439561}"/>
          </ac:picMkLst>
        </pc:picChg>
        <pc:inkChg chg="add del">
          <ac:chgData name="Alejandro Rodríguez López" userId="S::uo281827@uniovi.es::a293f24c-6c85-42fa-92d1-ed4654f0c3f7" providerId="AD" clId="Web-{1D034FC2-B6CE-4B07-80C5-89990625110D}" dt="2023-11-29T19:06:25.382" v="61"/>
          <ac:inkMkLst>
            <pc:docMk/>
            <pc:sldMk cId="1882000158" sldId="262"/>
            <ac:inkMk id="8" creationId="{02E46BBE-6982-8A6A-567F-CDB939FA2967}"/>
          </ac:inkMkLst>
        </pc:inkChg>
      </pc:sldChg>
    </pc:docChg>
  </pc:docChgLst>
  <pc:docChgLst>
    <pc:chgData name="Alejandro Gallego Doncel" userId="S::uo285577@uniovi.es::45f835d5-2cb6-4468-9f45-212810845ff8" providerId="AD" clId="Web-{6CC971B4-EF9E-439B-96F6-D7F1D043E8B7}"/>
    <pc:docChg chg="modSld">
      <pc:chgData name="Alejandro Gallego Doncel" userId="S::uo285577@uniovi.es::45f835d5-2cb6-4468-9f45-212810845ff8" providerId="AD" clId="Web-{6CC971B4-EF9E-439B-96F6-D7F1D043E8B7}" dt="2023-10-26T12:51:06.865" v="3" actId="14100"/>
      <pc:docMkLst>
        <pc:docMk/>
      </pc:docMkLst>
      <pc:sldChg chg="modSp">
        <pc:chgData name="Alejandro Gallego Doncel" userId="S::uo285577@uniovi.es::45f835d5-2cb6-4468-9f45-212810845ff8" providerId="AD" clId="Web-{6CC971B4-EF9E-439B-96F6-D7F1D043E8B7}" dt="2023-10-26T12:42:45.100" v="2" actId="20577"/>
        <pc:sldMkLst>
          <pc:docMk/>
          <pc:sldMk cId="2884640117" sldId="257"/>
        </pc:sldMkLst>
        <pc:spChg chg="mod">
          <ac:chgData name="Alejandro Gallego Doncel" userId="S::uo285577@uniovi.es::45f835d5-2cb6-4468-9f45-212810845ff8" providerId="AD" clId="Web-{6CC971B4-EF9E-439B-96F6-D7F1D043E8B7}" dt="2023-10-26T12:42:45.100" v="2" actId="20577"/>
          <ac:spMkLst>
            <pc:docMk/>
            <pc:sldMk cId="2884640117" sldId="257"/>
            <ac:spMk id="3" creationId="{7919FFB8-B38D-627E-430F-309311798C8D}"/>
          </ac:spMkLst>
        </pc:spChg>
      </pc:sldChg>
      <pc:sldChg chg="modSp">
        <pc:chgData name="Alejandro Gallego Doncel" userId="S::uo285577@uniovi.es::45f835d5-2cb6-4468-9f45-212810845ff8" providerId="AD" clId="Web-{6CC971B4-EF9E-439B-96F6-D7F1D043E8B7}" dt="2023-10-26T12:51:06.865" v="3" actId="14100"/>
        <pc:sldMkLst>
          <pc:docMk/>
          <pc:sldMk cId="472448809" sldId="258"/>
        </pc:sldMkLst>
        <pc:picChg chg="mod">
          <ac:chgData name="Alejandro Gallego Doncel" userId="S::uo285577@uniovi.es::45f835d5-2cb6-4468-9f45-212810845ff8" providerId="AD" clId="Web-{6CC971B4-EF9E-439B-96F6-D7F1D043E8B7}" dt="2023-10-26T12:51:06.865" v="3" actId="14100"/>
          <ac:picMkLst>
            <pc:docMk/>
            <pc:sldMk cId="472448809" sldId="258"/>
            <ac:picMk id="5" creationId="{752AA61D-A6B7-A423-71E2-59419B670433}"/>
          </ac:picMkLst>
        </pc:picChg>
      </pc:sldChg>
    </pc:docChg>
  </pc:docChgLst>
  <pc:docChgLst>
    <pc:chgData name="Juan Francisco Mier Montoto" userId="S::uo283319@uniovi.es::60a3e37e-4e77-4744-b955-8aedbbae9df6" providerId="AD" clId="Web-{CBB9B0A4-CBAD-4BCB-29A7-A3C26F059B54}"/>
    <pc:docChg chg="modSld sldOrd">
      <pc:chgData name="Juan Francisco Mier Montoto" userId="S::uo283319@uniovi.es::60a3e37e-4e77-4744-b955-8aedbbae9df6" providerId="AD" clId="Web-{CBB9B0A4-CBAD-4BCB-29A7-A3C26F059B54}" dt="2023-10-26T10:32:45.845" v="109" actId="20577"/>
      <pc:docMkLst>
        <pc:docMk/>
      </pc:docMkLst>
      <pc:sldChg chg="modSp">
        <pc:chgData name="Juan Francisco Mier Montoto" userId="S::uo283319@uniovi.es::60a3e37e-4e77-4744-b955-8aedbbae9df6" providerId="AD" clId="Web-{CBB9B0A4-CBAD-4BCB-29A7-A3C26F059B54}" dt="2023-10-26T10:32:45.845" v="109" actId="20577"/>
        <pc:sldMkLst>
          <pc:docMk/>
          <pc:sldMk cId="2884640117" sldId="257"/>
        </pc:sldMkLst>
        <pc:spChg chg="mod">
          <ac:chgData name="Juan Francisco Mier Montoto" userId="S::uo283319@uniovi.es::60a3e37e-4e77-4744-b955-8aedbbae9df6" providerId="AD" clId="Web-{CBB9B0A4-CBAD-4BCB-29A7-A3C26F059B54}" dt="2023-10-26T10:25:10.252" v="46" actId="14100"/>
          <ac:spMkLst>
            <pc:docMk/>
            <pc:sldMk cId="2884640117" sldId="257"/>
            <ac:spMk id="2" creationId="{322085FF-5417-D29B-6125-90878279CC6D}"/>
          </ac:spMkLst>
        </pc:spChg>
        <pc:spChg chg="mod">
          <ac:chgData name="Juan Francisco Mier Montoto" userId="S::uo283319@uniovi.es::60a3e37e-4e77-4744-b955-8aedbbae9df6" providerId="AD" clId="Web-{CBB9B0A4-CBAD-4BCB-29A7-A3C26F059B54}" dt="2023-10-26T10:32:45.845" v="109" actId="20577"/>
          <ac:spMkLst>
            <pc:docMk/>
            <pc:sldMk cId="2884640117" sldId="257"/>
            <ac:spMk id="3" creationId="{7919FFB8-B38D-627E-430F-309311798C8D}"/>
          </ac:spMkLst>
        </pc:spChg>
      </pc:sldChg>
      <pc:sldChg chg="ord">
        <pc:chgData name="Juan Francisco Mier Montoto" userId="S::uo283319@uniovi.es::60a3e37e-4e77-4744-b955-8aedbbae9df6" providerId="AD" clId="Web-{CBB9B0A4-CBAD-4BCB-29A7-A3C26F059B54}" dt="2023-10-26T10:23:40.514" v="41"/>
        <pc:sldMkLst>
          <pc:docMk/>
          <pc:sldMk cId="1107032350" sldId="259"/>
        </pc:sldMkLst>
      </pc:sldChg>
      <pc:sldChg chg="modSp">
        <pc:chgData name="Juan Francisco Mier Montoto" userId="S::uo283319@uniovi.es::60a3e37e-4e77-4744-b955-8aedbbae9df6" providerId="AD" clId="Web-{CBB9B0A4-CBAD-4BCB-29A7-A3C26F059B54}" dt="2023-10-26T09:29:00.575" v="39" actId="20577"/>
        <pc:sldMkLst>
          <pc:docMk/>
          <pc:sldMk cId="2731441299" sldId="261"/>
        </pc:sldMkLst>
        <pc:spChg chg="mod">
          <ac:chgData name="Juan Francisco Mier Montoto" userId="S::uo283319@uniovi.es::60a3e37e-4e77-4744-b955-8aedbbae9df6" providerId="AD" clId="Web-{CBB9B0A4-CBAD-4BCB-29A7-A3C26F059B54}" dt="2023-10-26T09:29:00.575" v="39" actId="20577"/>
          <ac:spMkLst>
            <pc:docMk/>
            <pc:sldMk cId="2731441299" sldId="261"/>
            <ac:spMk id="2" creationId="{6055C094-27EE-73A7-912F-5B3A5ABD401C}"/>
          </ac:spMkLst>
        </pc:spChg>
        <pc:graphicFrameChg chg="mod modGraphic">
          <ac:chgData name="Juan Francisco Mier Montoto" userId="S::uo283319@uniovi.es::60a3e37e-4e77-4744-b955-8aedbbae9df6" providerId="AD" clId="Web-{CBB9B0A4-CBAD-4BCB-29A7-A3C26F059B54}" dt="2023-10-26T09:28:51.684" v="35"/>
          <ac:graphicFrameMkLst>
            <pc:docMk/>
            <pc:sldMk cId="2731441299" sldId="261"/>
            <ac:graphicFrameMk id="4" creationId="{3D96C057-4B75-B2E2-8119-7D68BE23FCEB}"/>
          </ac:graphicFrameMkLst>
        </pc:graphicFrameChg>
      </pc:sldChg>
    </pc:docChg>
  </pc:docChgLst>
  <pc:docChgLst>
    <pc:chgData name="Alejandro Rodríguez López" userId="S::uo281827@uniovi.es::a293f24c-6c85-42fa-92d1-ed4654f0c3f7" providerId="AD" clId="Web-{7485A2D2-1F8E-4245-8695-2740BDF5F03F}"/>
    <pc:docChg chg="modSld">
      <pc:chgData name="Alejandro Rodríguez López" userId="S::uo281827@uniovi.es::a293f24c-6c85-42fa-92d1-ed4654f0c3f7" providerId="AD" clId="Web-{7485A2D2-1F8E-4245-8695-2740BDF5F03F}" dt="2023-11-29T19:41:15.002" v="745" actId="20577"/>
      <pc:docMkLst>
        <pc:docMk/>
      </pc:docMkLst>
      <pc:sldChg chg="addSp delSp modSp">
        <pc:chgData name="Alejandro Rodríguez López" userId="S::uo281827@uniovi.es::a293f24c-6c85-42fa-92d1-ed4654f0c3f7" providerId="AD" clId="Web-{7485A2D2-1F8E-4245-8695-2740BDF5F03F}" dt="2023-11-29T19:34:02.829" v="714" actId="14100"/>
        <pc:sldMkLst>
          <pc:docMk/>
          <pc:sldMk cId="1107032350" sldId="259"/>
        </pc:sldMkLst>
        <pc:spChg chg="mod">
          <ac:chgData name="Alejandro Rodríguez López" userId="S::uo281827@uniovi.es::a293f24c-6c85-42fa-92d1-ed4654f0c3f7" providerId="AD" clId="Web-{7485A2D2-1F8E-4245-8695-2740BDF5F03F}" dt="2023-11-29T19:34:02.829" v="714" actId="14100"/>
          <ac:spMkLst>
            <pc:docMk/>
            <pc:sldMk cId="1107032350" sldId="259"/>
            <ac:spMk id="2" creationId="{079908AB-6BFB-CE64-81E9-565B20053B15}"/>
          </ac:spMkLst>
        </pc:spChg>
        <pc:graphicFrameChg chg="mod modGraphic">
          <ac:chgData name="Alejandro Rodríguez López" userId="S::uo281827@uniovi.es::a293f24c-6c85-42fa-92d1-ed4654f0c3f7" providerId="AD" clId="Web-{7485A2D2-1F8E-4245-8695-2740BDF5F03F}" dt="2023-11-29T19:33:46.141" v="713"/>
          <ac:graphicFrameMkLst>
            <pc:docMk/>
            <pc:sldMk cId="1107032350" sldId="259"/>
            <ac:graphicFrameMk id="4" creationId="{D24E10E1-AC2C-5C3A-ED3E-3CD8B970F778}"/>
          </ac:graphicFrameMkLst>
        </pc:graphicFrameChg>
        <pc:inkChg chg="add del">
          <ac:chgData name="Alejandro Rodríguez López" userId="S::uo281827@uniovi.es::a293f24c-6c85-42fa-92d1-ed4654f0c3f7" providerId="AD" clId="Web-{7485A2D2-1F8E-4245-8695-2740BDF5F03F}" dt="2023-11-29T19:16:47.868" v="36"/>
          <ac:inkMkLst>
            <pc:docMk/>
            <pc:sldMk cId="1107032350" sldId="259"/>
            <ac:inkMk id="3" creationId="{25957A36-53BE-8A0A-36D6-00BF39964FCC}"/>
          </ac:inkMkLst>
        </pc:inkChg>
        <pc:inkChg chg="add del">
          <ac:chgData name="Alejandro Rodríguez López" userId="S::uo281827@uniovi.es::a293f24c-6c85-42fa-92d1-ed4654f0c3f7" providerId="AD" clId="Web-{7485A2D2-1F8E-4245-8695-2740BDF5F03F}" dt="2023-11-29T19:30:21.742" v="709"/>
          <ac:inkMkLst>
            <pc:docMk/>
            <pc:sldMk cId="1107032350" sldId="259"/>
            <ac:inkMk id="3" creationId="{5BF25E37-61CB-CF1A-F3CF-F17A4F2219BD}"/>
          </ac:inkMkLst>
        </pc:inkChg>
        <pc:inkChg chg="add del">
          <ac:chgData name="Alejandro Rodríguez López" userId="S::uo281827@uniovi.es::a293f24c-6c85-42fa-92d1-ed4654f0c3f7" providerId="AD" clId="Web-{7485A2D2-1F8E-4245-8695-2740BDF5F03F}" dt="2023-11-29T19:16:46.368" v="35"/>
          <ac:inkMkLst>
            <pc:docMk/>
            <pc:sldMk cId="1107032350" sldId="259"/>
            <ac:inkMk id="5" creationId="{AF600411-EB6B-9BE6-7740-854902E9BA52}"/>
          </ac:inkMkLst>
        </pc:inkChg>
        <pc:inkChg chg="add del">
          <ac:chgData name="Alejandro Rodríguez López" userId="S::uo281827@uniovi.es::a293f24c-6c85-42fa-92d1-ed4654f0c3f7" providerId="AD" clId="Web-{7485A2D2-1F8E-4245-8695-2740BDF5F03F}" dt="2023-11-29T19:29:44.585" v="708"/>
          <ac:inkMkLst>
            <pc:docMk/>
            <pc:sldMk cId="1107032350" sldId="259"/>
            <ac:inkMk id="5" creationId="{D9678BEC-D1B7-F8E5-2CAC-D9B415719113}"/>
          </ac:inkMkLst>
        </pc:inkChg>
        <pc:inkChg chg="add del">
          <ac:chgData name="Alejandro Rodríguez López" userId="S::uo281827@uniovi.es::a293f24c-6c85-42fa-92d1-ed4654f0c3f7" providerId="AD" clId="Web-{7485A2D2-1F8E-4245-8695-2740BDF5F03F}" dt="2023-11-29T19:29:43.554" v="707"/>
          <ac:inkMkLst>
            <pc:docMk/>
            <pc:sldMk cId="1107032350" sldId="259"/>
            <ac:inkMk id="6" creationId="{40BC58C7-C687-78AA-804C-6BDBE3382792}"/>
          </ac:inkMkLst>
        </pc:inkChg>
        <pc:inkChg chg="add del">
          <ac:chgData name="Alejandro Rodríguez López" userId="S::uo281827@uniovi.es::a293f24c-6c85-42fa-92d1-ed4654f0c3f7" providerId="AD" clId="Web-{7485A2D2-1F8E-4245-8695-2740BDF5F03F}" dt="2023-11-29T19:29:42.428" v="706"/>
          <ac:inkMkLst>
            <pc:docMk/>
            <pc:sldMk cId="1107032350" sldId="259"/>
            <ac:inkMk id="7" creationId="{50542828-22CC-7970-D91A-90AF32CE2493}"/>
          </ac:inkMkLst>
        </pc:inkChg>
      </pc:sldChg>
      <pc:sldChg chg="addSp delSp modSp">
        <pc:chgData name="Alejandro Rodríguez López" userId="S::uo281827@uniovi.es::a293f24c-6c85-42fa-92d1-ed4654f0c3f7" providerId="AD" clId="Web-{7485A2D2-1F8E-4245-8695-2740BDF5F03F}" dt="2023-11-29T19:33:00.124" v="711"/>
        <pc:sldMkLst>
          <pc:docMk/>
          <pc:sldMk cId="2731441299" sldId="261"/>
        </pc:sldMkLst>
        <pc:graphicFrameChg chg="mod modGraphic">
          <ac:chgData name="Alejandro Rodríguez López" userId="S::uo281827@uniovi.es::a293f24c-6c85-42fa-92d1-ed4654f0c3f7" providerId="AD" clId="Web-{7485A2D2-1F8E-4245-8695-2740BDF5F03F}" dt="2023-11-29T19:15:54.100" v="32"/>
          <ac:graphicFrameMkLst>
            <pc:docMk/>
            <pc:sldMk cId="2731441299" sldId="261"/>
            <ac:graphicFrameMk id="3" creationId="{C736BEB2-20BF-D5B9-6832-967F1EDF7EE1}"/>
          </ac:graphicFrameMkLst>
        </pc:graphicFrameChg>
        <pc:graphicFrameChg chg="mod modGraphic">
          <ac:chgData name="Alejandro Rodríguez López" userId="S::uo281827@uniovi.es::a293f24c-6c85-42fa-92d1-ed4654f0c3f7" providerId="AD" clId="Web-{7485A2D2-1F8E-4245-8695-2740BDF5F03F}" dt="2023-11-29T19:15:40.303" v="22"/>
          <ac:graphicFrameMkLst>
            <pc:docMk/>
            <pc:sldMk cId="2731441299" sldId="261"/>
            <ac:graphicFrameMk id="4" creationId="{3D96C057-4B75-B2E2-8119-7D68BE23FCEB}"/>
          </ac:graphicFrameMkLst>
        </pc:graphicFrameChg>
        <pc:inkChg chg="add del">
          <ac:chgData name="Alejandro Rodríguez López" userId="S::uo281827@uniovi.es::a293f24c-6c85-42fa-92d1-ed4654f0c3f7" providerId="AD" clId="Web-{7485A2D2-1F8E-4245-8695-2740BDF5F03F}" dt="2023-11-29T19:33:00.124" v="711"/>
          <ac:inkMkLst>
            <pc:docMk/>
            <pc:sldMk cId="2731441299" sldId="261"/>
            <ac:inkMk id="5" creationId="{433F3C18-5A28-5BB0-007A-E6CB38846C6E}"/>
          </ac:inkMkLst>
        </pc:inkChg>
      </pc:sldChg>
      <pc:sldChg chg="addSp delSp modSp">
        <pc:chgData name="Alejandro Rodríguez López" userId="S::uo281827@uniovi.es::a293f24c-6c85-42fa-92d1-ed4654f0c3f7" providerId="AD" clId="Web-{7485A2D2-1F8E-4245-8695-2740BDF5F03F}" dt="2023-11-29T19:37:02.023" v="717"/>
        <pc:sldMkLst>
          <pc:docMk/>
          <pc:sldMk cId="1882000158" sldId="262"/>
        </pc:sldMkLst>
        <pc:spChg chg="mod">
          <ac:chgData name="Alejandro Rodríguez López" userId="S::uo281827@uniovi.es::a293f24c-6c85-42fa-92d1-ed4654f0c3f7" providerId="AD" clId="Web-{7485A2D2-1F8E-4245-8695-2740BDF5F03F}" dt="2023-11-29T19:36:57.836" v="715" actId="1076"/>
          <ac:spMkLst>
            <pc:docMk/>
            <pc:sldMk cId="1882000158" sldId="262"/>
            <ac:spMk id="11" creationId="{FADC6FD4-4E6E-CBF4-CC9B-D57DA3080569}"/>
          </ac:spMkLst>
        </pc:spChg>
        <pc:inkChg chg="add del">
          <ac:chgData name="Alejandro Rodríguez López" userId="S::uo281827@uniovi.es::a293f24c-6c85-42fa-92d1-ed4654f0c3f7" providerId="AD" clId="Web-{7485A2D2-1F8E-4245-8695-2740BDF5F03F}" dt="2023-11-29T19:37:02.023" v="717"/>
          <ac:inkMkLst>
            <pc:docMk/>
            <pc:sldMk cId="1882000158" sldId="262"/>
            <ac:inkMk id="6" creationId="{A2925078-71C1-DB64-D28D-2B7382EA5C24}"/>
          </ac:inkMkLst>
        </pc:inkChg>
      </pc:sldChg>
      <pc:sldChg chg="modSp">
        <pc:chgData name="Alejandro Rodríguez López" userId="S::uo281827@uniovi.es::a293f24c-6c85-42fa-92d1-ed4654f0c3f7" providerId="AD" clId="Web-{7485A2D2-1F8E-4245-8695-2740BDF5F03F}" dt="2023-11-29T19:41:15.002" v="745" actId="20577"/>
        <pc:sldMkLst>
          <pc:docMk/>
          <pc:sldMk cId="2277644776" sldId="265"/>
        </pc:sldMkLst>
        <pc:spChg chg="mod">
          <ac:chgData name="Alejandro Rodríguez López" userId="S::uo281827@uniovi.es::a293f24c-6c85-42fa-92d1-ed4654f0c3f7" providerId="AD" clId="Web-{7485A2D2-1F8E-4245-8695-2740BDF5F03F}" dt="2023-11-29T19:41:15.002" v="745" actId="20577"/>
          <ac:spMkLst>
            <pc:docMk/>
            <pc:sldMk cId="2277644776" sldId="265"/>
            <ac:spMk id="3" creationId="{8D588BA8-19FD-6E9E-8BE1-FB169172867E}"/>
          </ac:spMkLst>
        </pc:spChg>
      </pc:sldChg>
    </pc:docChg>
  </pc:docChgLst>
  <pc:docChgLst>
    <pc:chgData name="Alejandro Rodríguez López" userId="S::uo281827@uniovi.es::a293f24c-6c85-42fa-92d1-ed4654f0c3f7" providerId="AD" clId="Web-{C1F2C83A-FF7D-4BF1-B8D7-38C3423D7F89}"/>
    <pc:docChg chg="modSld">
      <pc:chgData name="Alejandro Rodríguez López" userId="S::uo281827@uniovi.es::a293f24c-6c85-42fa-92d1-ed4654f0c3f7" providerId="AD" clId="Web-{C1F2C83A-FF7D-4BF1-B8D7-38C3423D7F89}" dt="2023-11-29T19:12:57.656" v="150" actId="1076"/>
      <pc:docMkLst>
        <pc:docMk/>
      </pc:docMkLst>
      <pc:sldChg chg="addSp delSp modSp">
        <pc:chgData name="Alejandro Rodríguez López" userId="S::uo281827@uniovi.es::a293f24c-6c85-42fa-92d1-ed4654f0c3f7" providerId="AD" clId="Web-{C1F2C83A-FF7D-4BF1-B8D7-38C3423D7F89}" dt="2023-11-29T19:12:57.656" v="150" actId="1076"/>
        <pc:sldMkLst>
          <pc:docMk/>
          <pc:sldMk cId="1882000158" sldId="262"/>
        </pc:sldMkLst>
        <pc:spChg chg="mod">
          <ac:chgData name="Alejandro Rodríguez López" userId="S::uo281827@uniovi.es::a293f24c-6c85-42fa-92d1-ed4654f0c3f7" providerId="AD" clId="Web-{C1F2C83A-FF7D-4BF1-B8D7-38C3423D7F89}" dt="2023-11-29T19:07:55.664" v="31" actId="14100"/>
          <ac:spMkLst>
            <pc:docMk/>
            <pc:sldMk cId="1882000158" sldId="262"/>
            <ac:spMk id="4" creationId="{ABE664C1-FD08-28D2-7A4F-6833CB9B56D5}"/>
          </ac:spMkLst>
        </pc:spChg>
        <pc:spChg chg="mod">
          <ac:chgData name="Alejandro Rodríguez López" userId="S::uo281827@uniovi.es::a293f24c-6c85-42fa-92d1-ed4654f0c3f7" providerId="AD" clId="Web-{C1F2C83A-FF7D-4BF1-B8D7-38C3423D7F89}" dt="2023-11-29T19:11:12.950" v="54" actId="14100"/>
          <ac:spMkLst>
            <pc:docMk/>
            <pc:sldMk cId="1882000158" sldId="262"/>
            <ac:spMk id="5" creationId="{ABE664C1-FD08-28D2-7A4F-6833CB9B56D5}"/>
          </ac:spMkLst>
        </pc:spChg>
        <pc:spChg chg="del">
          <ac:chgData name="Alejandro Rodríguez López" userId="S::uo281827@uniovi.es::a293f24c-6c85-42fa-92d1-ed4654f0c3f7" providerId="AD" clId="Web-{C1F2C83A-FF7D-4BF1-B8D7-38C3423D7F89}" dt="2023-11-29T19:06:42.303" v="0"/>
          <ac:spMkLst>
            <pc:docMk/>
            <pc:sldMk cId="1882000158" sldId="262"/>
            <ac:spMk id="6" creationId="{ABE664C1-FD08-28D2-7A4F-6833CB9B56D5}"/>
          </ac:spMkLst>
        </pc:spChg>
        <pc:spChg chg="add mod">
          <ac:chgData name="Alejandro Rodríguez López" userId="S::uo281827@uniovi.es::a293f24c-6c85-42fa-92d1-ed4654f0c3f7" providerId="AD" clId="Web-{C1F2C83A-FF7D-4BF1-B8D7-38C3423D7F89}" dt="2023-11-29T19:12:10.858" v="104" actId="20577"/>
          <ac:spMkLst>
            <pc:docMk/>
            <pc:sldMk cId="1882000158" sldId="262"/>
            <ac:spMk id="9" creationId="{A711DB5A-E086-BCA2-6341-30FD3DC4EBF3}"/>
          </ac:spMkLst>
        </pc:spChg>
        <pc:spChg chg="add del mod">
          <ac:chgData name="Alejandro Rodríguez López" userId="S::uo281827@uniovi.es::a293f24c-6c85-42fa-92d1-ed4654f0c3f7" providerId="AD" clId="Web-{C1F2C83A-FF7D-4BF1-B8D7-38C3423D7F89}" dt="2023-11-29T19:12:26.030" v="110"/>
          <ac:spMkLst>
            <pc:docMk/>
            <pc:sldMk cId="1882000158" sldId="262"/>
            <ac:spMk id="10" creationId="{F4714D90-AC4D-A876-17D7-3723B0259C11}"/>
          </ac:spMkLst>
        </pc:spChg>
        <pc:spChg chg="add mod">
          <ac:chgData name="Alejandro Rodríguez López" userId="S::uo281827@uniovi.es::a293f24c-6c85-42fa-92d1-ed4654f0c3f7" providerId="AD" clId="Web-{C1F2C83A-FF7D-4BF1-B8D7-38C3423D7F89}" dt="2023-11-29T19:12:45.546" v="148" actId="20577"/>
          <ac:spMkLst>
            <pc:docMk/>
            <pc:sldMk cId="1882000158" sldId="262"/>
            <ac:spMk id="11" creationId="{FADC6FD4-4E6E-CBF4-CC9B-D57DA3080569}"/>
          </ac:spMkLst>
        </pc:spChg>
        <pc:spChg chg="add mod">
          <ac:chgData name="Alejandro Rodríguez López" userId="S::uo281827@uniovi.es::a293f24c-6c85-42fa-92d1-ed4654f0c3f7" providerId="AD" clId="Web-{C1F2C83A-FF7D-4BF1-B8D7-38C3423D7F89}" dt="2023-11-29T19:12:57.656" v="150" actId="1076"/>
          <ac:spMkLst>
            <pc:docMk/>
            <pc:sldMk cId="1882000158" sldId="262"/>
            <ac:spMk id="12" creationId="{9ABC5FDD-E99C-10F8-3128-5874970962F5}"/>
          </ac:spMkLst>
        </pc:spChg>
        <pc:spChg chg="mod">
          <ac:chgData name="Alejandro Rodríguez López" userId="S::uo281827@uniovi.es::a293f24c-6c85-42fa-92d1-ed4654f0c3f7" providerId="AD" clId="Web-{C1F2C83A-FF7D-4BF1-B8D7-38C3423D7F89}" dt="2023-11-29T19:08:11.915" v="38" actId="14100"/>
          <ac:spMkLst>
            <pc:docMk/>
            <pc:sldMk cId="1882000158" sldId="262"/>
            <ac:spMk id="15" creationId="{F4797EDE-264E-3A91-3A05-F3633C6DDED9}"/>
          </ac:spMkLst>
        </pc:spChg>
        <pc:spChg chg="mod">
          <ac:chgData name="Alejandro Rodríguez López" userId="S::uo281827@uniovi.es::a293f24c-6c85-42fa-92d1-ed4654f0c3f7" providerId="AD" clId="Web-{C1F2C83A-FF7D-4BF1-B8D7-38C3423D7F89}" dt="2023-11-29T19:08:19.462" v="42" actId="14100"/>
          <ac:spMkLst>
            <pc:docMk/>
            <pc:sldMk cId="1882000158" sldId="262"/>
            <ac:spMk id="17" creationId="{FC852816-50A9-1AA2-5F89-814E92879F3F}"/>
          </ac:spMkLst>
        </pc:spChg>
        <pc:spChg chg="del mod">
          <ac:chgData name="Alejandro Rodríguez López" userId="S::uo281827@uniovi.es::a293f24c-6c85-42fa-92d1-ed4654f0c3f7" providerId="AD" clId="Web-{C1F2C83A-FF7D-4BF1-B8D7-38C3423D7F89}" dt="2023-11-29T19:09:29.963" v="46"/>
          <ac:spMkLst>
            <pc:docMk/>
            <pc:sldMk cId="1882000158" sldId="262"/>
            <ac:spMk id="18" creationId="{B395693A-18D0-236C-52CC-652251830C4D}"/>
          </ac:spMkLst>
        </pc:spChg>
        <pc:spChg chg="del mod">
          <ac:chgData name="Alejandro Rodríguez López" userId="S::uo281827@uniovi.es::a293f24c-6c85-42fa-92d1-ed4654f0c3f7" providerId="AD" clId="Web-{C1F2C83A-FF7D-4BF1-B8D7-38C3423D7F89}" dt="2023-11-29T19:09:33.432" v="50"/>
          <ac:spMkLst>
            <pc:docMk/>
            <pc:sldMk cId="1882000158" sldId="262"/>
            <ac:spMk id="19" creationId="{26FC9A6C-0C3A-9F62-F51B-C29CD010993D}"/>
          </ac:spMkLst>
        </pc:spChg>
        <pc:spChg chg="del mod">
          <ac:chgData name="Alejandro Rodríguez López" userId="S::uo281827@uniovi.es::a293f24c-6c85-42fa-92d1-ed4654f0c3f7" providerId="AD" clId="Web-{C1F2C83A-FF7D-4BF1-B8D7-38C3423D7F89}" dt="2023-11-29T19:09:31.432" v="48"/>
          <ac:spMkLst>
            <pc:docMk/>
            <pc:sldMk cId="1882000158" sldId="262"/>
            <ac:spMk id="20" creationId="{FBA5F94D-9336-03B3-E22B-0E1BB3EB7DE2}"/>
          </ac:spMkLst>
        </pc:spChg>
        <pc:spChg chg="del mod">
          <ac:chgData name="Alejandro Rodríguez López" userId="S::uo281827@uniovi.es::a293f24c-6c85-42fa-92d1-ed4654f0c3f7" providerId="AD" clId="Web-{C1F2C83A-FF7D-4BF1-B8D7-38C3423D7F89}" dt="2023-11-29T19:09:30.885" v="47"/>
          <ac:spMkLst>
            <pc:docMk/>
            <pc:sldMk cId="1882000158" sldId="262"/>
            <ac:spMk id="21" creationId="{2E3A1592-3299-9D44-D0FF-79407201B991}"/>
          </ac:spMkLst>
        </pc:spChg>
        <pc:spChg chg="del">
          <ac:chgData name="Alejandro Rodríguez López" userId="S::uo281827@uniovi.es::a293f24c-6c85-42fa-92d1-ed4654f0c3f7" providerId="AD" clId="Web-{C1F2C83A-FF7D-4BF1-B8D7-38C3423D7F89}" dt="2023-11-29T19:07:57.258" v="32"/>
          <ac:spMkLst>
            <pc:docMk/>
            <pc:sldMk cId="1882000158" sldId="262"/>
            <ac:spMk id="22" creationId="{B3F4CD09-0342-279B-483C-3192FEBE4622}"/>
          </ac:spMkLst>
        </pc:spChg>
        <pc:spChg chg="del mod">
          <ac:chgData name="Alejandro Rodríguez López" userId="S::uo281827@uniovi.es::a293f24c-6c85-42fa-92d1-ed4654f0c3f7" providerId="AD" clId="Web-{C1F2C83A-FF7D-4BF1-B8D7-38C3423D7F89}" dt="2023-11-29T19:09:32.292" v="49"/>
          <ac:spMkLst>
            <pc:docMk/>
            <pc:sldMk cId="1882000158" sldId="262"/>
            <ac:spMk id="25" creationId="{7B0A7665-B49D-1E95-4F48-2EAF843380B2}"/>
          </ac:spMkLst>
        </pc:spChg>
        <pc:spChg chg="del mod">
          <ac:chgData name="Alejandro Rodríguez López" userId="S::uo281827@uniovi.es::a293f24c-6c85-42fa-92d1-ed4654f0c3f7" providerId="AD" clId="Web-{C1F2C83A-FF7D-4BF1-B8D7-38C3423D7F89}" dt="2023-11-29T19:09:36.729" v="51"/>
          <ac:spMkLst>
            <pc:docMk/>
            <pc:sldMk cId="1882000158" sldId="262"/>
            <ac:spMk id="26" creationId="{DE62280D-322F-AF19-0F23-CCFE7035EB50}"/>
          </ac:spMkLst>
        </pc:spChg>
        <pc:spChg chg="mod">
          <ac:chgData name="Alejandro Rodríguez López" userId="S::uo281827@uniovi.es::a293f24c-6c85-42fa-92d1-ed4654f0c3f7" providerId="AD" clId="Web-{C1F2C83A-FF7D-4BF1-B8D7-38C3423D7F89}" dt="2023-11-29T19:07:29.242" v="19" actId="14100"/>
          <ac:spMkLst>
            <pc:docMk/>
            <pc:sldMk cId="1882000158" sldId="262"/>
            <ac:spMk id="27" creationId="{01633720-CEC3-1993-20B7-55A156AF97D1}"/>
          </ac:spMkLst>
        </pc:spChg>
        <pc:spChg chg="mod">
          <ac:chgData name="Alejandro Rodríguez López" userId="S::uo281827@uniovi.es::a293f24c-6c85-42fa-92d1-ed4654f0c3f7" providerId="AD" clId="Web-{C1F2C83A-FF7D-4BF1-B8D7-38C3423D7F89}" dt="2023-11-29T19:07:08.585" v="10" actId="14100"/>
          <ac:spMkLst>
            <pc:docMk/>
            <pc:sldMk cId="1882000158" sldId="262"/>
            <ac:spMk id="28" creationId="{28F26BC5-96A1-7BB7-8990-EFC0F930CE76}"/>
          </ac:spMkLst>
        </pc:spChg>
        <pc:picChg chg="mod">
          <ac:chgData name="Alejandro Rodríguez López" userId="S::uo281827@uniovi.es::a293f24c-6c85-42fa-92d1-ed4654f0c3f7" providerId="AD" clId="Web-{C1F2C83A-FF7D-4BF1-B8D7-38C3423D7F89}" dt="2023-11-29T19:12:15.936" v="107" actId="1076"/>
          <ac:picMkLst>
            <pc:docMk/>
            <pc:sldMk cId="1882000158" sldId="262"/>
            <ac:picMk id="3" creationId="{20878FCE-745C-5EEF-1986-6B7C46439561}"/>
          </ac:picMkLst>
        </pc:picChg>
        <pc:inkChg chg="add del">
          <ac:chgData name="Alejandro Rodríguez López" userId="S::uo281827@uniovi.es::a293f24c-6c85-42fa-92d1-ed4654f0c3f7" providerId="AD" clId="Web-{C1F2C83A-FF7D-4BF1-B8D7-38C3423D7F89}" dt="2023-11-29T19:06:53.991" v="6"/>
          <ac:inkMkLst>
            <pc:docMk/>
            <pc:sldMk cId="1882000158" sldId="262"/>
            <ac:inkMk id="7" creationId="{AA3B9177-C87E-8A78-CE86-ECB52F7EDEF0}"/>
          </ac:inkMkLst>
        </pc:inkChg>
        <pc:inkChg chg="add del">
          <ac:chgData name="Alejandro Rodríguez López" userId="S::uo281827@uniovi.es::a293f24c-6c85-42fa-92d1-ed4654f0c3f7" providerId="AD" clId="Web-{C1F2C83A-FF7D-4BF1-B8D7-38C3423D7F89}" dt="2023-11-29T19:11:01.200" v="53"/>
          <ac:inkMkLst>
            <pc:docMk/>
            <pc:sldMk cId="1882000158" sldId="262"/>
            <ac:inkMk id="8" creationId="{B249E196-DF1D-3211-21CF-2BF648EAC406}"/>
          </ac:inkMkLst>
        </pc:inkChg>
      </pc:sldChg>
    </pc:docChg>
  </pc:docChgLst>
  <pc:docChgLst>
    <pc:chgData name="Alberto Álvarez Álvarez" userId="S::uo279351@uniovi.es::b143456b-a2d4-4af7-9fed-c1598adb320f" providerId="AD" clId="Web-{E9B2ED96-9EDC-43D0-A276-2FF856EE0319}"/>
    <pc:docChg chg="modSld">
      <pc:chgData name="Alberto Álvarez Álvarez" userId="S::uo279351@uniovi.es::b143456b-a2d4-4af7-9fed-c1598adb320f" providerId="AD" clId="Web-{E9B2ED96-9EDC-43D0-A276-2FF856EE0319}" dt="2023-11-29T22:08:01.926" v="8" actId="1076"/>
      <pc:docMkLst>
        <pc:docMk/>
      </pc:docMkLst>
      <pc:sldChg chg="modSp">
        <pc:chgData name="Alberto Álvarez Álvarez" userId="S::uo279351@uniovi.es::b143456b-a2d4-4af7-9fed-c1598adb320f" providerId="AD" clId="Web-{E9B2ED96-9EDC-43D0-A276-2FF856EE0319}" dt="2023-11-29T22:08:01.926" v="8" actId="1076"/>
        <pc:sldMkLst>
          <pc:docMk/>
          <pc:sldMk cId="1882000158" sldId="262"/>
        </pc:sldMkLst>
        <pc:spChg chg="mod">
          <ac:chgData name="Alberto Álvarez Álvarez" userId="S::uo279351@uniovi.es::b143456b-a2d4-4af7-9fed-c1598adb320f" providerId="AD" clId="Web-{E9B2ED96-9EDC-43D0-A276-2FF856EE0319}" dt="2023-11-29T22:08:01.926" v="8" actId="1076"/>
          <ac:spMkLst>
            <pc:docMk/>
            <pc:sldMk cId="1882000158" sldId="262"/>
            <ac:spMk id="5" creationId="{ABE664C1-FD08-28D2-7A4F-6833CB9B56D5}"/>
          </ac:spMkLst>
        </pc:spChg>
        <pc:spChg chg="mod">
          <ac:chgData name="Alberto Álvarez Álvarez" userId="S::uo279351@uniovi.es::b143456b-a2d4-4af7-9fed-c1598adb320f" providerId="AD" clId="Web-{E9B2ED96-9EDC-43D0-A276-2FF856EE0319}" dt="2023-11-29T22:07:21.471" v="1"/>
          <ac:spMkLst>
            <pc:docMk/>
            <pc:sldMk cId="1882000158" sldId="262"/>
            <ac:spMk id="29" creationId="{02BF0D0C-35A4-A239-099B-2F6B20680750}"/>
          </ac:spMkLst>
        </pc:spChg>
      </pc:sldChg>
    </pc:docChg>
  </pc:docChgLst>
  <pc:docChgLst>
    <pc:chgData name="Alejandro Rodríguez López" userId="S::uo281827@uniovi.es::a293f24c-6c85-42fa-92d1-ed4654f0c3f7" providerId="AD" clId="Web-{AF2CC1C2-C294-440B-8DDC-7A1EE85EB85B}"/>
    <pc:docChg chg="addSld modSld">
      <pc:chgData name="Alejandro Rodríguez López" userId="S::uo281827@uniovi.es::a293f24c-6c85-42fa-92d1-ed4654f0c3f7" providerId="AD" clId="Web-{AF2CC1C2-C294-440B-8DDC-7A1EE85EB85B}" dt="2023-11-29T18:54:41.375" v="78"/>
      <pc:docMkLst>
        <pc:docMk/>
      </pc:docMkLst>
      <pc:sldChg chg="addSp delSp">
        <pc:chgData name="Alejandro Rodríguez López" userId="S::uo281827@uniovi.es::a293f24c-6c85-42fa-92d1-ed4654f0c3f7" providerId="AD" clId="Web-{AF2CC1C2-C294-440B-8DDC-7A1EE85EB85B}" dt="2023-11-29T18:54:40.188" v="77"/>
        <pc:sldMkLst>
          <pc:docMk/>
          <pc:sldMk cId="2884640117" sldId="257"/>
        </pc:sldMkLst>
        <pc:inkChg chg="add del">
          <ac:chgData name="Alejandro Rodríguez López" userId="S::uo281827@uniovi.es::a293f24c-6c85-42fa-92d1-ed4654f0c3f7" providerId="AD" clId="Web-{AF2CC1C2-C294-440B-8DDC-7A1EE85EB85B}" dt="2023-11-29T18:54:40.188" v="77"/>
          <ac:inkMkLst>
            <pc:docMk/>
            <pc:sldMk cId="2884640117" sldId="257"/>
            <ac:inkMk id="5" creationId="{BC1F0316-A906-2345-F081-F843F8E7D6B3}"/>
          </ac:inkMkLst>
        </pc:inkChg>
      </pc:sldChg>
      <pc:sldChg chg="addSp delSp">
        <pc:chgData name="Alejandro Rodríguez López" userId="S::uo281827@uniovi.es::a293f24c-6c85-42fa-92d1-ed4654f0c3f7" providerId="AD" clId="Web-{AF2CC1C2-C294-440B-8DDC-7A1EE85EB85B}" dt="2023-11-29T18:54:41.375" v="78"/>
        <pc:sldMkLst>
          <pc:docMk/>
          <pc:sldMk cId="1107032350" sldId="259"/>
        </pc:sldMkLst>
        <pc:inkChg chg="add del">
          <ac:chgData name="Alejandro Rodríguez López" userId="S::uo281827@uniovi.es::a293f24c-6c85-42fa-92d1-ed4654f0c3f7" providerId="AD" clId="Web-{AF2CC1C2-C294-440B-8DDC-7A1EE85EB85B}" dt="2023-11-29T18:54:41.375" v="78"/>
          <ac:inkMkLst>
            <pc:docMk/>
            <pc:sldMk cId="1107032350" sldId="259"/>
            <ac:inkMk id="3" creationId="{65E5AAAD-C86B-8BB3-BB15-70F5BCFC5966}"/>
          </ac:inkMkLst>
        </pc:inkChg>
      </pc:sldChg>
      <pc:sldChg chg="addSp delSp">
        <pc:chgData name="Alejandro Rodríguez López" userId="S::uo281827@uniovi.es::a293f24c-6c85-42fa-92d1-ed4654f0c3f7" providerId="AD" clId="Web-{AF2CC1C2-C294-440B-8DDC-7A1EE85EB85B}" dt="2023-11-29T18:54:35.891" v="75"/>
        <pc:sldMkLst>
          <pc:docMk/>
          <pc:sldMk cId="2773952231" sldId="260"/>
        </pc:sldMkLst>
        <pc:inkChg chg="add del">
          <ac:chgData name="Alejandro Rodríguez López" userId="S::uo281827@uniovi.es::a293f24c-6c85-42fa-92d1-ed4654f0c3f7" providerId="AD" clId="Web-{AF2CC1C2-C294-440B-8DDC-7A1EE85EB85B}" dt="2023-11-29T18:54:13.109" v="73"/>
          <ac:inkMkLst>
            <pc:docMk/>
            <pc:sldMk cId="2773952231" sldId="260"/>
            <ac:inkMk id="3" creationId="{6D7EC8E5-E581-4369-4F71-3DD27736D5CF}"/>
          </ac:inkMkLst>
        </pc:inkChg>
        <pc:inkChg chg="add del">
          <ac:chgData name="Alejandro Rodríguez López" userId="S::uo281827@uniovi.es::a293f24c-6c85-42fa-92d1-ed4654f0c3f7" providerId="AD" clId="Web-{AF2CC1C2-C294-440B-8DDC-7A1EE85EB85B}" dt="2023-11-29T18:54:35.891" v="75"/>
          <ac:inkMkLst>
            <pc:docMk/>
            <pc:sldMk cId="2773952231" sldId="260"/>
            <ac:inkMk id="5" creationId="{3990EFC9-9A69-CB16-3F22-D0131BDB425C}"/>
          </ac:inkMkLst>
        </pc:inkChg>
      </pc:sldChg>
      <pc:sldChg chg="addSp delSp modSp new">
        <pc:chgData name="Alejandro Rodríguez López" userId="S::uo281827@uniovi.es::a293f24c-6c85-42fa-92d1-ed4654f0c3f7" providerId="AD" clId="Web-{AF2CC1C2-C294-440B-8DDC-7A1EE85EB85B}" dt="2023-11-29T18:52:25.246" v="70"/>
        <pc:sldMkLst>
          <pc:docMk/>
          <pc:sldMk cId="1882000158" sldId="262"/>
        </pc:sldMkLst>
        <pc:spChg chg="mod">
          <ac:chgData name="Alejandro Rodríguez López" userId="S::uo281827@uniovi.es::a293f24c-6c85-42fa-92d1-ed4654f0c3f7" providerId="AD" clId="Web-{AF2CC1C2-C294-440B-8DDC-7A1EE85EB85B}" dt="2023-11-29T18:52:22.293" v="68" actId="14100"/>
          <ac:spMkLst>
            <pc:docMk/>
            <pc:sldMk cId="1882000158" sldId="262"/>
            <ac:spMk id="2" creationId="{AB9171DB-71E4-CE68-F36B-7836014D90BF}"/>
          </ac:spMkLst>
        </pc:spChg>
        <pc:inkChg chg="add del">
          <ac:chgData name="Alejandro Rodríguez López" userId="S::uo281827@uniovi.es::a293f24c-6c85-42fa-92d1-ed4654f0c3f7" providerId="AD" clId="Web-{AF2CC1C2-C294-440B-8DDC-7A1EE85EB85B}" dt="2023-11-29T18:51:42.807" v="63"/>
          <ac:inkMkLst>
            <pc:docMk/>
            <pc:sldMk cId="1882000158" sldId="262"/>
            <ac:inkMk id="4" creationId="{D390EA12-69EE-C1EC-DC1B-A656F9C7A7F0}"/>
          </ac:inkMkLst>
        </pc:inkChg>
        <pc:inkChg chg="add del">
          <ac:chgData name="Alejandro Rodríguez López" userId="S::uo281827@uniovi.es::a293f24c-6c85-42fa-92d1-ed4654f0c3f7" providerId="AD" clId="Web-{AF2CC1C2-C294-440B-8DDC-7A1EE85EB85B}" dt="2023-11-29T18:51:30.541" v="56"/>
          <ac:inkMkLst>
            <pc:docMk/>
            <pc:sldMk cId="1882000158" sldId="262"/>
            <ac:inkMk id="5" creationId="{BF0E4047-54B5-3BF2-59B7-0A7FCB7AC113}"/>
          </ac:inkMkLst>
        </pc:inkChg>
        <pc:inkChg chg="add del">
          <ac:chgData name="Alejandro Rodríguez López" userId="S::uo281827@uniovi.es::a293f24c-6c85-42fa-92d1-ed4654f0c3f7" providerId="AD" clId="Web-{AF2CC1C2-C294-440B-8DDC-7A1EE85EB85B}" dt="2023-11-29T18:51:40.166" v="62"/>
          <ac:inkMkLst>
            <pc:docMk/>
            <pc:sldMk cId="1882000158" sldId="262"/>
            <ac:inkMk id="6" creationId="{B1AEFD92-EDCE-1631-B433-9137A813792F}"/>
          </ac:inkMkLst>
        </pc:inkChg>
        <pc:inkChg chg="add del">
          <ac:chgData name="Alejandro Rodríguez López" userId="S::uo281827@uniovi.es::a293f24c-6c85-42fa-92d1-ed4654f0c3f7" providerId="AD" clId="Web-{AF2CC1C2-C294-440B-8DDC-7A1EE85EB85B}" dt="2023-11-29T18:51:37.854" v="61"/>
          <ac:inkMkLst>
            <pc:docMk/>
            <pc:sldMk cId="1882000158" sldId="262"/>
            <ac:inkMk id="7" creationId="{C600F275-E8F2-C32E-19BC-6BCD015353AD}"/>
          </ac:inkMkLst>
        </pc:inkChg>
        <pc:inkChg chg="add del">
          <ac:chgData name="Alejandro Rodríguez López" userId="S::uo281827@uniovi.es::a293f24c-6c85-42fa-92d1-ed4654f0c3f7" providerId="AD" clId="Web-{AF2CC1C2-C294-440B-8DDC-7A1EE85EB85B}" dt="2023-11-29T18:51:36.948" v="60"/>
          <ac:inkMkLst>
            <pc:docMk/>
            <pc:sldMk cId="1882000158" sldId="262"/>
            <ac:inkMk id="8" creationId="{D61C4A46-077A-369D-F07E-1E997C8162D4}"/>
          </ac:inkMkLst>
        </pc:inkChg>
        <pc:inkChg chg="add del">
          <ac:chgData name="Alejandro Rodríguez López" userId="S::uo281827@uniovi.es::a293f24c-6c85-42fa-92d1-ed4654f0c3f7" providerId="AD" clId="Web-{AF2CC1C2-C294-440B-8DDC-7A1EE85EB85B}" dt="2023-11-29T18:52:25.246" v="70"/>
          <ac:inkMkLst>
            <pc:docMk/>
            <pc:sldMk cId="1882000158" sldId="262"/>
            <ac:inkMk id="9" creationId="{4A200B14-FD34-D29F-AC91-D1D90D57E30C}"/>
          </ac:inkMkLst>
        </pc:inkChg>
      </pc:sldChg>
      <pc:sldChg chg="addSp delSp modSp new">
        <pc:chgData name="Alejandro Rodríguez López" userId="S::uo281827@uniovi.es::a293f24c-6c85-42fa-92d1-ed4654f0c3f7" providerId="AD" clId="Web-{AF2CC1C2-C294-440B-8DDC-7A1EE85EB85B}" dt="2023-11-29T18:52:12.730" v="66"/>
        <pc:sldMkLst>
          <pc:docMk/>
          <pc:sldMk cId="3122140706" sldId="263"/>
        </pc:sldMkLst>
        <pc:spChg chg="mod">
          <ac:chgData name="Alejandro Rodríguez López" userId="S::uo281827@uniovi.es::a293f24c-6c85-42fa-92d1-ed4654f0c3f7" providerId="AD" clId="Web-{AF2CC1C2-C294-440B-8DDC-7A1EE85EB85B}" dt="2023-11-29T18:51:16.963" v="50" actId="20577"/>
          <ac:spMkLst>
            <pc:docMk/>
            <pc:sldMk cId="3122140706" sldId="263"/>
            <ac:spMk id="2" creationId="{6906F4B2-C5E4-2374-7E94-4E0BEAA8E087}"/>
          </ac:spMkLst>
        </pc:spChg>
        <pc:inkChg chg="add del">
          <ac:chgData name="Alejandro Rodríguez López" userId="S::uo281827@uniovi.es::a293f24c-6c85-42fa-92d1-ed4654f0c3f7" providerId="AD" clId="Web-{AF2CC1C2-C294-440B-8DDC-7A1EE85EB85B}" dt="2023-11-29T18:52:12.730" v="66"/>
          <ac:inkMkLst>
            <pc:docMk/>
            <pc:sldMk cId="3122140706" sldId="263"/>
            <ac:inkMk id="4" creationId="{BAD0DA97-7754-E1AF-815C-4DA228EAA19E}"/>
          </ac:inkMkLst>
        </pc:inkChg>
      </pc:sldChg>
      <pc:sldChg chg="modSp new">
        <pc:chgData name="Alejandro Rodríguez López" userId="S::uo281827@uniovi.es::a293f24c-6c85-42fa-92d1-ed4654f0c3f7" providerId="AD" clId="Web-{AF2CC1C2-C294-440B-8DDC-7A1EE85EB85B}" dt="2023-11-29T18:51:20.260" v="52" actId="20577"/>
        <pc:sldMkLst>
          <pc:docMk/>
          <pc:sldMk cId="1425424371" sldId="264"/>
        </pc:sldMkLst>
        <pc:spChg chg="mod">
          <ac:chgData name="Alejandro Rodríguez López" userId="S::uo281827@uniovi.es::a293f24c-6c85-42fa-92d1-ed4654f0c3f7" providerId="AD" clId="Web-{AF2CC1C2-C294-440B-8DDC-7A1EE85EB85B}" dt="2023-11-29T18:51:20.260" v="52" actId="20577"/>
          <ac:spMkLst>
            <pc:docMk/>
            <pc:sldMk cId="1425424371" sldId="264"/>
            <ac:spMk id="2" creationId="{240AC9FC-D6AF-31CF-3B73-E076BF50901D}"/>
          </ac:spMkLst>
        </pc:spChg>
      </pc:sldChg>
    </pc:docChg>
  </pc:docChgLst>
  <pc:docChgLst>
    <pc:chgData name="FRANCISCO JOSE SUAREZ ALONSO" userId="S::fjsuarez@uniovi.es::41b30c56-e0fc-4f86-b960-4b017e5e074b" providerId="AD" clId="Web-{2FE1263F-7260-4C12-AD3C-EA67C83CC00F}"/>
    <pc:docChg chg="modSld">
      <pc:chgData name="FRANCISCO JOSE SUAREZ ALONSO" userId="S::fjsuarez@uniovi.es::41b30c56-e0fc-4f86-b960-4b017e5e074b" providerId="AD" clId="Web-{2FE1263F-7260-4C12-AD3C-EA67C83CC00F}" dt="2023-11-30T11:20:15.929" v="4" actId="1076"/>
      <pc:docMkLst>
        <pc:docMk/>
      </pc:docMkLst>
      <pc:sldChg chg="modSp">
        <pc:chgData name="FRANCISCO JOSE SUAREZ ALONSO" userId="S::fjsuarez@uniovi.es::41b30c56-e0fc-4f86-b960-4b017e5e074b" providerId="AD" clId="Web-{2FE1263F-7260-4C12-AD3C-EA67C83CC00F}" dt="2023-11-30T11:20:02.054" v="2" actId="14100"/>
        <pc:sldMkLst>
          <pc:docMk/>
          <pc:sldMk cId="3122140706" sldId="263"/>
        </pc:sldMkLst>
        <pc:picChg chg="mod">
          <ac:chgData name="FRANCISCO JOSE SUAREZ ALONSO" userId="S::fjsuarez@uniovi.es::41b30c56-e0fc-4f86-b960-4b017e5e074b" providerId="AD" clId="Web-{2FE1263F-7260-4C12-AD3C-EA67C83CC00F}" dt="2023-11-30T11:20:02.054" v="2" actId="14100"/>
          <ac:picMkLst>
            <pc:docMk/>
            <pc:sldMk cId="3122140706" sldId="263"/>
            <ac:picMk id="3" creationId="{9F7A94DE-C0DF-4DEA-234E-1D507EC4927D}"/>
          </ac:picMkLst>
        </pc:picChg>
      </pc:sldChg>
      <pc:sldChg chg="modSp">
        <pc:chgData name="FRANCISCO JOSE SUAREZ ALONSO" userId="S::fjsuarez@uniovi.es::41b30c56-e0fc-4f86-b960-4b017e5e074b" providerId="AD" clId="Web-{2FE1263F-7260-4C12-AD3C-EA67C83CC00F}" dt="2023-11-30T11:20:15.929" v="4" actId="1076"/>
        <pc:sldMkLst>
          <pc:docMk/>
          <pc:sldMk cId="1425424371" sldId="264"/>
        </pc:sldMkLst>
        <pc:picChg chg="mod">
          <ac:chgData name="FRANCISCO JOSE SUAREZ ALONSO" userId="S::fjsuarez@uniovi.es::41b30c56-e0fc-4f86-b960-4b017e5e074b" providerId="AD" clId="Web-{2FE1263F-7260-4C12-AD3C-EA67C83CC00F}" dt="2023-11-30T11:20:15.929" v="4" actId="1076"/>
          <ac:picMkLst>
            <pc:docMk/>
            <pc:sldMk cId="1425424371" sldId="264"/>
            <ac:picMk id="3" creationId="{7D53D2B8-7C09-F57D-3D69-C73DA5B920E9}"/>
          </ac:picMkLst>
        </pc:picChg>
      </pc:sldChg>
    </pc:docChg>
  </pc:docChgLst>
  <pc:docChgLst>
    <pc:chgData name="Alejandro Rodríguez López" userId="S::uo281827@uniovi.es::a293f24c-6c85-42fa-92d1-ed4654f0c3f7" providerId="AD" clId="Web-{548D66EE-CF25-4701-A14D-9F286B3E7414}"/>
    <pc:docChg chg="modSld">
      <pc:chgData name="Alejandro Rodríguez López" userId="S::uo281827@uniovi.es::a293f24c-6c85-42fa-92d1-ed4654f0c3f7" providerId="AD" clId="Web-{548D66EE-CF25-4701-A14D-9F286B3E7414}" dt="2023-11-29T19:02:52.254" v="69" actId="1076"/>
      <pc:docMkLst>
        <pc:docMk/>
      </pc:docMkLst>
      <pc:sldChg chg="addSp delSp modSp">
        <pc:chgData name="Alejandro Rodríguez López" userId="S::uo281827@uniovi.es::a293f24c-6c85-42fa-92d1-ed4654f0c3f7" providerId="AD" clId="Web-{548D66EE-CF25-4701-A14D-9F286B3E7414}" dt="2023-11-29T19:02:52.254" v="69" actId="1076"/>
        <pc:sldMkLst>
          <pc:docMk/>
          <pc:sldMk cId="1882000158" sldId="262"/>
        </pc:sldMkLst>
        <pc:spChg chg="add mod">
          <ac:chgData name="Alejandro Rodríguez López" userId="S::uo281827@uniovi.es::a293f24c-6c85-42fa-92d1-ed4654f0c3f7" providerId="AD" clId="Web-{548D66EE-CF25-4701-A14D-9F286B3E7414}" dt="2023-11-29T19:01:01.579" v="35" actId="14100"/>
          <ac:spMkLst>
            <pc:docMk/>
            <pc:sldMk cId="1882000158" sldId="262"/>
            <ac:spMk id="15" creationId="{F4797EDE-264E-3A91-3A05-F3633C6DDED9}"/>
          </ac:spMkLst>
        </pc:spChg>
        <pc:spChg chg="add mod">
          <ac:chgData name="Alejandro Rodríguez López" userId="S::uo281827@uniovi.es::a293f24c-6c85-42fa-92d1-ed4654f0c3f7" providerId="AD" clId="Web-{548D66EE-CF25-4701-A14D-9F286B3E7414}" dt="2023-11-29T19:01:23.408" v="37" actId="1076"/>
          <ac:spMkLst>
            <pc:docMk/>
            <pc:sldMk cId="1882000158" sldId="262"/>
            <ac:spMk id="17" creationId="{FC852816-50A9-1AA2-5F89-814E92879F3F}"/>
          </ac:spMkLst>
        </pc:spChg>
        <pc:spChg chg="add mod">
          <ac:chgData name="Alejandro Rodríguez López" userId="S::uo281827@uniovi.es::a293f24c-6c85-42fa-92d1-ed4654f0c3f7" providerId="AD" clId="Web-{548D66EE-CF25-4701-A14D-9F286B3E7414}" dt="2023-11-29T19:01:29.580" v="39" actId="1076"/>
          <ac:spMkLst>
            <pc:docMk/>
            <pc:sldMk cId="1882000158" sldId="262"/>
            <ac:spMk id="18" creationId="{B395693A-18D0-236C-52CC-652251830C4D}"/>
          </ac:spMkLst>
        </pc:spChg>
        <pc:spChg chg="add mod">
          <ac:chgData name="Alejandro Rodríguez López" userId="S::uo281827@uniovi.es::a293f24c-6c85-42fa-92d1-ed4654f0c3f7" providerId="AD" clId="Web-{548D66EE-CF25-4701-A14D-9F286B3E7414}" dt="2023-11-29T19:01:42.127" v="41" actId="1076"/>
          <ac:spMkLst>
            <pc:docMk/>
            <pc:sldMk cId="1882000158" sldId="262"/>
            <ac:spMk id="19" creationId="{26FC9A6C-0C3A-9F62-F51B-C29CD010993D}"/>
          </ac:spMkLst>
        </pc:spChg>
        <pc:spChg chg="add mod">
          <ac:chgData name="Alejandro Rodríguez López" userId="S::uo281827@uniovi.es::a293f24c-6c85-42fa-92d1-ed4654f0c3f7" providerId="AD" clId="Web-{548D66EE-CF25-4701-A14D-9F286B3E7414}" dt="2023-11-29T19:01:47.408" v="43" actId="1076"/>
          <ac:spMkLst>
            <pc:docMk/>
            <pc:sldMk cId="1882000158" sldId="262"/>
            <ac:spMk id="20" creationId="{FBA5F94D-9336-03B3-E22B-0E1BB3EB7DE2}"/>
          </ac:spMkLst>
        </pc:spChg>
        <pc:spChg chg="add mod">
          <ac:chgData name="Alejandro Rodríguez López" userId="S::uo281827@uniovi.es::a293f24c-6c85-42fa-92d1-ed4654f0c3f7" providerId="AD" clId="Web-{548D66EE-CF25-4701-A14D-9F286B3E7414}" dt="2023-11-29T19:01:54.706" v="47" actId="1076"/>
          <ac:spMkLst>
            <pc:docMk/>
            <pc:sldMk cId="1882000158" sldId="262"/>
            <ac:spMk id="21" creationId="{2E3A1592-3299-9D44-D0FF-79407201B991}"/>
          </ac:spMkLst>
        </pc:spChg>
        <pc:spChg chg="add mod">
          <ac:chgData name="Alejandro Rodríguez López" userId="S::uo281827@uniovi.es::a293f24c-6c85-42fa-92d1-ed4654f0c3f7" providerId="AD" clId="Web-{548D66EE-CF25-4701-A14D-9F286B3E7414}" dt="2023-11-29T19:02:16.691" v="52" actId="1076"/>
          <ac:spMkLst>
            <pc:docMk/>
            <pc:sldMk cId="1882000158" sldId="262"/>
            <ac:spMk id="22" creationId="{B3F4CD09-0342-279B-483C-3192FEBE4622}"/>
          </ac:spMkLst>
        </pc:spChg>
        <pc:spChg chg="add del">
          <ac:chgData name="Alejandro Rodríguez López" userId="S::uo281827@uniovi.es::a293f24c-6c85-42fa-92d1-ed4654f0c3f7" providerId="AD" clId="Web-{548D66EE-CF25-4701-A14D-9F286B3E7414}" dt="2023-11-29T19:02:18.081" v="54"/>
          <ac:spMkLst>
            <pc:docMk/>
            <pc:sldMk cId="1882000158" sldId="262"/>
            <ac:spMk id="23" creationId="{127073AE-E99F-43F7-5821-0CDFB1953A28}"/>
          </ac:spMkLst>
        </pc:spChg>
        <pc:spChg chg="add del">
          <ac:chgData name="Alejandro Rodríguez López" userId="S::uo281827@uniovi.es::a293f24c-6c85-42fa-92d1-ed4654f0c3f7" providerId="AD" clId="Web-{548D66EE-CF25-4701-A14D-9F286B3E7414}" dt="2023-11-29T19:02:22.019" v="56"/>
          <ac:spMkLst>
            <pc:docMk/>
            <pc:sldMk cId="1882000158" sldId="262"/>
            <ac:spMk id="24" creationId="{23AA1D36-B154-010B-2D59-A9E051D14D00}"/>
          </ac:spMkLst>
        </pc:spChg>
        <pc:spChg chg="add mod">
          <ac:chgData name="Alejandro Rodríguez López" userId="S::uo281827@uniovi.es::a293f24c-6c85-42fa-92d1-ed4654f0c3f7" providerId="AD" clId="Web-{548D66EE-CF25-4701-A14D-9F286B3E7414}" dt="2023-11-29T19:02:27.769" v="58" actId="1076"/>
          <ac:spMkLst>
            <pc:docMk/>
            <pc:sldMk cId="1882000158" sldId="262"/>
            <ac:spMk id="25" creationId="{7B0A7665-B49D-1E95-4F48-2EAF843380B2}"/>
          </ac:spMkLst>
        </pc:spChg>
        <pc:spChg chg="add mod">
          <ac:chgData name="Alejandro Rodríguez López" userId="S::uo281827@uniovi.es::a293f24c-6c85-42fa-92d1-ed4654f0c3f7" providerId="AD" clId="Web-{548D66EE-CF25-4701-A14D-9F286B3E7414}" dt="2023-11-29T19:02:30.753" v="60" actId="1076"/>
          <ac:spMkLst>
            <pc:docMk/>
            <pc:sldMk cId="1882000158" sldId="262"/>
            <ac:spMk id="26" creationId="{DE62280D-322F-AF19-0F23-CCFE7035EB50}"/>
          </ac:spMkLst>
        </pc:spChg>
        <pc:spChg chg="add mod">
          <ac:chgData name="Alejandro Rodríguez López" userId="S::uo281827@uniovi.es::a293f24c-6c85-42fa-92d1-ed4654f0c3f7" providerId="AD" clId="Web-{548D66EE-CF25-4701-A14D-9F286B3E7414}" dt="2023-11-29T19:02:39.035" v="65" actId="14100"/>
          <ac:spMkLst>
            <pc:docMk/>
            <pc:sldMk cId="1882000158" sldId="262"/>
            <ac:spMk id="27" creationId="{01633720-CEC3-1993-20B7-55A156AF97D1}"/>
          </ac:spMkLst>
        </pc:spChg>
        <pc:spChg chg="add mod">
          <ac:chgData name="Alejandro Rodríguez López" userId="S::uo281827@uniovi.es::a293f24c-6c85-42fa-92d1-ed4654f0c3f7" providerId="AD" clId="Web-{548D66EE-CF25-4701-A14D-9F286B3E7414}" dt="2023-11-29T19:02:42.879" v="67" actId="1076"/>
          <ac:spMkLst>
            <pc:docMk/>
            <pc:sldMk cId="1882000158" sldId="262"/>
            <ac:spMk id="28" creationId="{28F26BC5-96A1-7BB7-8990-EFC0F930CE76}"/>
          </ac:spMkLst>
        </pc:spChg>
        <pc:spChg chg="add mod">
          <ac:chgData name="Alejandro Rodríguez López" userId="S::uo281827@uniovi.es::a293f24c-6c85-42fa-92d1-ed4654f0c3f7" providerId="AD" clId="Web-{548D66EE-CF25-4701-A14D-9F286B3E7414}" dt="2023-11-29T19:02:52.254" v="69" actId="1076"/>
          <ac:spMkLst>
            <pc:docMk/>
            <pc:sldMk cId="1882000158" sldId="262"/>
            <ac:spMk id="29" creationId="{02BF0D0C-35A4-A239-099B-2F6B20680750}"/>
          </ac:spMkLst>
        </pc:spChg>
        <pc:picChg chg="add mod">
          <ac:chgData name="Alejandro Rodríguez López" userId="S::uo281827@uniovi.es::a293f24c-6c85-42fa-92d1-ed4654f0c3f7" providerId="AD" clId="Web-{548D66EE-CF25-4701-A14D-9F286B3E7414}" dt="2023-11-29T19:01:49.502" v="46" actId="1076"/>
          <ac:picMkLst>
            <pc:docMk/>
            <pc:sldMk cId="1882000158" sldId="262"/>
            <ac:picMk id="3" creationId="{20878FCE-745C-5EEF-1986-6B7C46439561}"/>
          </ac:picMkLst>
        </pc:picChg>
        <pc:inkChg chg="add del">
          <ac:chgData name="Alejandro Rodríguez López" userId="S::uo281827@uniovi.es::a293f24c-6c85-42fa-92d1-ed4654f0c3f7" providerId="AD" clId="Web-{548D66EE-CF25-4701-A14D-9F286B3E7414}" dt="2023-11-29T18:59:38.077" v="6"/>
          <ac:inkMkLst>
            <pc:docMk/>
            <pc:sldMk cId="1882000158" sldId="262"/>
            <ac:inkMk id="4" creationId="{655A9D3C-6B28-813E-9C69-58EBC8E0F853}"/>
          </ac:inkMkLst>
        </pc:inkChg>
        <pc:inkChg chg="add del">
          <ac:chgData name="Alejandro Rodríguez López" userId="S::uo281827@uniovi.es::a293f24c-6c85-42fa-92d1-ed4654f0c3f7" providerId="AD" clId="Web-{548D66EE-CF25-4701-A14D-9F286B3E7414}" dt="2023-11-29T19:00:21.718" v="27"/>
          <ac:inkMkLst>
            <pc:docMk/>
            <pc:sldMk cId="1882000158" sldId="262"/>
            <ac:inkMk id="5" creationId="{00FB2969-8C92-63DA-6CF6-B0681E209EFD}"/>
          </ac:inkMkLst>
        </pc:inkChg>
        <pc:inkChg chg="add del">
          <ac:chgData name="Alejandro Rodríguez López" userId="S::uo281827@uniovi.es::a293f24c-6c85-42fa-92d1-ed4654f0c3f7" providerId="AD" clId="Web-{548D66EE-CF25-4701-A14D-9F286B3E7414}" dt="2023-11-29T19:00:21.718" v="26"/>
          <ac:inkMkLst>
            <pc:docMk/>
            <pc:sldMk cId="1882000158" sldId="262"/>
            <ac:inkMk id="6" creationId="{12F5B612-481F-B119-C181-48E6EB7A5D66}"/>
          </ac:inkMkLst>
        </pc:inkChg>
        <pc:inkChg chg="add del">
          <ac:chgData name="Alejandro Rodríguez López" userId="S::uo281827@uniovi.es::a293f24c-6c85-42fa-92d1-ed4654f0c3f7" providerId="AD" clId="Web-{548D66EE-CF25-4701-A14D-9F286B3E7414}" dt="2023-11-29T19:00:21.718" v="25"/>
          <ac:inkMkLst>
            <pc:docMk/>
            <pc:sldMk cId="1882000158" sldId="262"/>
            <ac:inkMk id="7" creationId="{FFA31BB1-5939-CEC5-D423-FCE368E668BE}"/>
          </ac:inkMkLst>
        </pc:inkChg>
        <pc:inkChg chg="add del">
          <ac:chgData name="Alejandro Rodríguez López" userId="S::uo281827@uniovi.es::a293f24c-6c85-42fa-92d1-ed4654f0c3f7" providerId="AD" clId="Web-{548D66EE-CF25-4701-A14D-9F286B3E7414}" dt="2023-11-29T19:00:20.703" v="24"/>
          <ac:inkMkLst>
            <pc:docMk/>
            <pc:sldMk cId="1882000158" sldId="262"/>
            <ac:inkMk id="8" creationId="{67F33916-55CC-64A4-42CC-3B5923B45E21}"/>
          </ac:inkMkLst>
        </pc:inkChg>
        <pc:inkChg chg="add del">
          <ac:chgData name="Alejandro Rodríguez López" userId="S::uo281827@uniovi.es::a293f24c-6c85-42fa-92d1-ed4654f0c3f7" providerId="AD" clId="Web-{548D66EE-CF25-4701-A14D-9F286B3E7414}" dt="2023-11-29T19:00:20.703" v="23"/>
          <ac:inkMkLst>
            <pc:docMk/>
            <pc:sldMk cId="1882000158" sldId="262"/>
            <ac:inkMk id="9" creationId="{668CF9F6-300B-8C36-453E-5255B4D191A0}"/>
          </ac:inkMkLst>
        </pc:inkChg>
        <pc:inkChg chg="add del">
          <ac:chgData name="Alejandro Rodríguez López" userId="S::uo281827@uniovi.es::a293f24c-6c85-42fa-92d1-ed4654f0c3f7" providerId="AD" clId="Web-{548D66EE-CF25-4701-A14D-9F286B3E7414}" dt="2023-11-29T19:00:20.703" v="22"/>
          <ac:inkMkLst>
            <pc:docMk/>
            <pc:sldMk cId="1882000158" sldId="262"/>
            <ac:inkMk id="10" creationId="{BCC9598B-0878-8148-9F9C-17010AE59A12}"/>
          </ac:inkMkLst>
        </pc:inkChg>
        <pc:inkChg chg="add del">
          <ac:chgData name="Alejandro Rodríguez López" userId="S::uo281827@uniovi.es::a293f24c-6c85-42fa-92d1-ed4654f0c3f7" providerId="AD" clId="Web-{548D66EE-CF25-4701-A14D-9F286B3E7414}" dt="2023-11-29T19:00:20.703" v="21"/>
          <ac:inkMkLst>
            <pc:docMk/>
            <pc:sldMk cId="1882000158" sldId="262"/>
            <ac:inkMk id="11" creationId="{02490A44-DA60-5AD9-05F5-6B2F6F273CE1}"/>
          </ac:inkMkLst>
        </pc:inkChg>
        <pc:inkChg chg="add del">
          <ac:chgData name="Alejandro Rodríguez López" userId="S::uo281827@uniovi.es::a293f24c-6c85-42fa-92d1-ed4654f0c3f7" providerId="AD" clId="Web-{548D66EE-CF25-4701-A14D-9F286B3E7414}" dt="2023-11-29T19:00:20.703" v="20"/>
          <ac:inkMkLst>
            <pc:docMk/>
            <pc:sldMk cId="1882000158" sldId="262"/>
            <ac:inkMk id="12" creationId="{E94A0C9A-29EB-CD91-9FFB-5ECBB4BE795B}"/>
          </ac:inkMkLst>
        </pc:inkChg>
        <pc:inkChg chg="add del">
          <ac:chgData name="Alejandro Rodríguez López" userId="S::uo281827@uniovi.es::a293f24c-6c85-42fa-92d1-ed4654f0c3f7" providerId="AD" clId="Web-{548D66EE-CF25-4701-A14D-9F286B3E7414}" dt="2023-11-29T19:00:20.015" v="19"/>
          <ac:inkMkLst>
            <pc:docMk/>
            <pc:sldMk cId="1882000158" sldId="262"/>
            <ac:inkMk id="13" creationId="{3C31958A-5EED-11B6-318F-5C7BF9618F6C}"/>
          </ac:inkMkLst>
        </pc:inkChg>
        <pc:inkChg chg="add del">
          <ac:chgData name="Alejandro Rodríguez López" userId="S::uo281827@uniovi.es::a293f24c-6c85-42fa-92d1-ed4654f0c3f7" providerId="AD" clId="Web-{548D66EE-CF25-4701-A14D-9F286B3E7414}" dt="2023-11-29T19:00:18.922" v="18"/>
          <ac:inkMkLst>
            <pc:docMk/>
            <pc:sldMk cId="1882000158" sldId="262"/>
            <ac:inkMk id="14" creationId="{FD475856-1A67-6801-9610-FD0269D009DB}"/>
          </ac:inkMkLst>
        </pc:inkChg>
        <pc:inkChg chg="add del">
          <ac:chgData name="Alejandro Rodríguez López" userId="S::uo281827@uniovi.es::a293f24c-6c85-42fa-92d1-ed4654f0c3f7" providerId="AD" clId="Web-{548D66EE-CF25-4701-A14D-9F286B3E7414}" dt="2023-11-29T19:00:52.610" v="34"/>
          <ac:inkMkLst>
            <pc:docMk/>
            <pc:sldMk cId="1882000158" sldId="262"/>
            <ac:inkMk id="16" creationId="{C86B47AE-078C-8463-74A5-F94A2C2E13FF}"/>
          </ac:inkMkLst>
        </pc:inkChg>
      </pc:sldChg>
    </pc:docChg>
  </pc:docChgLst>
  <pc:docChgLst>
    <pc:chgData name="Alberto Álvarez Álvarez" userId="b143456b-a2d4-4af7-9fed-c1598adb320f" providerId="ADAL" clId="{14EA8F0C-EFB8-441E-BC36-E528232CEA02}"/>
    <pc:docChg chg="undo custSel modSld">
      <pc:chgData name="Alberto Álvarez Álvarez" userId="b143456b-a2d4-4af7-9fed-c1598adb320f" providerId="ADAL" clId="{14EA8F0C-EFB8-441E-BC36-E528232CEA02}" dt="2023-11-30T11:29:44.116" v="628" actId="20577"/>
      <pc:docMkLst>
        <pc:docMk/>
      </pc:docMkLst>
      <pc:sldChg chg="modTransition">
        <pc:chgData name="Alberto Álvarez Álvarez" userId="b143456b-a2d4-4af7-9fed-c1598adb320f" providerId="ADAL" clId="{14EA8F0C-EFB8-441E-BC36-E528232CEA02}" dt="2023-11-30T10:20:59.078" v="561"/>
        <pc:sldMkLst>
          <pc:docMk/>
          <pc:sldMk cId="109857222" sldId="256"/>
        </pc:sldMkLst>
      </pc:sldChg>
      <pc:sldChg chg="addSp delSp modSp mod modTransition modClrScheme delDesignElem chgLayout">
        <pc:chgData name="Alberto Álvarez Álvarez" userId="b143456b-a2d4-4af7-9fed-c1598adb320f" providerId="ADAL" clId="{14EA8F0C-EFB8-441E-BC36-E528232CEA02}" dt="2023-11-30T10:36:02.788" v="583" actId="404"/>
        <pc:sldMkLst>
          <pc:docMk/>
          <pc:sldMk cId="2884640117" sldId="257"/>
        </pc:sldMkLst>
        <pc:spChg chg="mod ord">
          <ac:chgData name="Alberto Álvarez Álvarez" userId="b143456b-a2d4-4af7-9fed-c1598adb320f" providerId="ADAL" clId="{14EA8F0C-EFB8-441E-BC36-E528232CEA02}" dt="2023-11-30T10:02:45.220" v="554" actId="1076"/>
          <ac:spMkLst>
            <pc:docMk/>
            <pc:sldMk cId="2884640117" sldId="257"/>
            <ac:spMk id="2" creationId="{322085FF-5417-D29B-6125-90878279CC6D}"/>
          </ac:spMkLst>
        </pc:spChg>
        <pc:spChg chg="mod ord">
          <ac:chgData name="Alberto Álvarez Álvarez" userId="b143456b-a2d4-4af7-9fed-c1598adb320f" providerId="ADAL" clId="{14EA8F0C-EFB8-441E-BC36-E528232CEA02}" dt="2023-11-30T10:03:01.584" v="557" actId="1076"/>
          <ac:spMkLst>
            <pc:docMk/>
            <pc:sldMk cId="2884640117" sldId="257"/>
            <ac:spMk id="3" creationId="{7919FFB8-B38D-627E-430F-309311798C8D}"/>
          </ac:spMkLst>
        </pc:spChg>
        <pc:spChg chg="mod ord">
          <ac:chgData name="Alberto Álvarez Álvarez" userId="b143456b-a2d4-4af7-9fed-c1598adb320f" providerId="ADAL" clId="{14EA8F0C-EFB8-441E-BC36-E528232CEA02}" dt="2023-11-30T10:36:02.788" v="583" actId="404"/>
          <ac:spMkLst>
            <pc:docMk/>
            <pc:sldMk cId="2884640117" sldId="257"/>
            <ac:spMk id="4" creationId="{702A1404-5E6B-6FEA-5659-89EB9BC30280}"/>
          </ac:spMkLst>
        </pc:spChg>
        <pc:spChg chg="mod">
          <ac:chgData name="Alberto Álvarez Álvarez" userId="b143456b-a2d4-4af7-9fed-c1598adb320f" providerId="ADAL" clId="{14EA8F0C-EFB8-441E-BC36-E528232CEA02}" dt="2023-11-30T10:02:38.843" v="553" actId="1076"/>
          <ac:spMkLst>
            <pc:docMk/>
            <pc:sldMk cId="2884640117" sldId="257"/>
            <ac:spMk id="8" creationId="{DDF1F1C4-F5CE-2CB0-AD50-0B33C13112F5}"/>
          </ac:spMkLst>
        </pc:spChg>
        <pc:spChg chg="add del">
          <ac:chgData name="Alberto Álvarez Álvarez" userId="b143456b-a2d4-4af7-9fed-c1598adb320f" providerId="ADAL" clId="{14EA8F0C-EFB8-441E-BC36-E528232CEA02}" dt="2023-11-30T10:00:35.878" v="529" actId="700"/>
          <ac:spMkLst>
            <pc:docMk/>
            <pc:sldMk cId="2884640117" sldId="257"/>
            <ac:spMk id="11" creationId="{E49D7415-2F11-44C2-B6AA-13A25B6814B9}"/>
          </ac:spMkLst>
        </pc:spChg>
        <pc:picChg chg="add mod">
          <ac:chgData name="Alberto Álvarez Álvarez" userId="b143456b-a2d4-4af7-9fed-c1598adb320f" providerId="ADAL" clId="{14EA8F0C-EFB8-441E-BC36-E528232CEA02}" dt="2023-11-30T10:34:28.789" v="581" actId="14100"/>
          <ac:picMkLst>
            <pc:docMk/>
            <pc:sldMk cId="2884640117" sldId="257"/>
            <ac:picMk id="6" creationId="{F979C663-802F-2E13-54ED-B3ADAEB1B52C}"/>
          </ac:picMkLst>
        </pc:picChg>
        <pc:picChg chg="mod">
          <ac:chgData name="Alberto Álvarez Álvarez" userId="b143456b-a2d4-4af7-9fed-c1598adb320f" providerId="ADAL" clId="{14EA8F0C-EFB8-441E-BC36-E528232CEA02}" dt="2023-11-30T10:34:13.615" v="577" actId="1076"/>
          <ac:picMkLst>
            <pc:docMk/>
            <pc:sldMk cId="2884640117" sldId="257"/>
            <ac:picMk id="7" creationId="{EC5A6E03-4E0C-3D33-BE9A-3D0C41E7C5AB}"/>
          </ac:picMkLst>
        </pc:picChg>
        <pc:cxnChg chg="add del">
          <ac:chgData name="Alberto Álvarez Álvarez" userId="b143456b-a2d4-4af7-9fed-c1598adb320f" providerId="ADAL" clId="{14EA8F0C-EFB8-441E-BC36-E528232CEA02}" dt="2023-11-30T10:00:35.878" v="529" actId="700"/>
          <ac:cxnSpMkLst>
            <pc:docMk/>
            <pc:sldMk cId="2884640117" sldId="257"/>
            <ac:cxnSpMk id="9" creationId="{F64F9B95-9045-48D2-B9F3-2927E98F54AA}"/>
          </ac:cxnSpMkLst>
        </pc:cxnChg>
        <pc:cxnChg chg="add del">
          <ac:chgData name="Alberto Álvarez Álvarez" userId="b143456b-a2d4-4af7-9fed-c1598adb320f" providerId="ADAL" clId="{14EA8F0C-EFB8-441E-BC36-E528232CEA02}" dt="2023-11-30T10:00:35.878" v="529" actId="700"/>
          <ac:cxnSpMkLst>
            <pc:docMk/>
            <pc:sldMk cId="2884640117" sldId="257"/>
            <ac:cxnSpMk id="10" creationId="{085AA86F-6A4D-4BCB-A045-D992CDC2959B}"/>
          </ac:cxnSpMkLst>
        </pc:cxnChg>
        <pc:cxnChg chg="add del">
          <ac:chgData name="Alberto Álvarez Álvarez" userId="b143456b-a2d4-4af7-9fed-c1598adb320f" providerId="ADAL" clId="{14EA8F0C-EFB8-441E-BC36-E528232CEA02}" dt="2023-11-30T10:00:35.878" v="529" actId="700"/>
          <ac:cxnSpMkLst>
            <pc:docMk/>
            <pc:sldMk cId="2884640117" sldId="257"/>
            <ac:cxnSpMk id="18" creationId="{D2E57F3D-33BE-4306-87E6-245763719516}"/>
          </ac:cxnSpMkLst>
        </pc:cxnChg>
      </pc:sldChg>
      <pc:sldChg chg="modSp mod modTransition">
        <pc:chgData name="Alberto Álvarez Álvarez" userId="b143456b-a2d4-4af7-9fed-c1598adb320f" providerId="ADAL" clId="{14EA8F0C-EFB8-441E-BC36-E528232CEA02}" dt="2023-11-30T11:29:44.116" v="628" actId="20577"/>
        <pc:sldMkLst>
          <pc:docMk/>
          <pc:sldMk cId="1107032350" sldId="259"/>
        </pc:sldMkLst>
        <pc:graphicFrameChg chg="modGraphic">
          <ac:chgData name="Alberto Álvarez Álvarez" userId="b143456b-a2d4-4af7-9fed-c1598adb320f" providerId="ADAL" clId="{14EA8F0C-EFB8-441E-BC36-E528232CEA02}" dt="2023-11-30T11:29:44.116" v="628" actId="20577"/>
          <ac:graphicFrameMkLst>
            <pc:docMk/>
            <pc:sldMk cId="1107032350" sldId="259"/>
            <ac:graphicFrameMk id="4" creationId="{D24E10E1-AC2C-5C3A-ED3E-3CD8B970F778}"/>
          </ac:graphicFrameMkLst>
        </pc:graphicFrameChg>
      </pc:sldChg>
      <pc:sldChg chg="modTransition">
        <pc:chgData name="Alberto Álvarez Álvarez" userId="b143456b-a2d4-4af7-9fed-c1598adb320f" providerId="ADAL" clId="{14EA8F0C-EFB8-441E-BC36-E528232CEA02}" dt="2023-11-30T10:21:40.836" v="565"/>
        <pc:sldMkLst>
          <pc:docMk/>
          <pc:sldMk cId="2731441299" sldId="261"/>
        </pc:sldMkLst>
      </pc:sldChg>
      <pc:sldChg chg="modSp mod modTransition">
        <pc:chgData name="Alberto Álvarez Álvarez" userId="b143456b-a2d4-4af7-9fed-c1598adb320f" providerId="ADAL" clId="{14EA8F0C-EFB8-441E-BC36-E528232CEA02}" dt="2023-11-30T10:21:44.472" v="566"/>
        <pc:sldMkLst>
          <pc:docMk/>
          <pc:sldMk cId="1882000158" sldId="262"/>
        </pc:sldMkLst>
        <pc:spChg chg="mod">
          <ac:chgData name="Alberto Álvarez Álvarez" userId="b143456b-a2d4-4af7-9fed-c1598adb320f" providerId="ADAL" clId="{14EA8F0C-EFB8-441E-BC36-E528232CEA02}" dt="2023-11-29T19:39:20.384" v="525" actId="14100"/>
          <ac:spMkLst>
            <pc:docMk/>
            <pc:sldMk cId="1882000158" sldId="262"/>
            <ac:spMk id="4" creationId="{ABE664C1-FD08-28D2-7A4F-6833CB9B56D5}"/>
          </ac:spMkLst>
        </pc:spChg>
        <pc:spChg chg="mod">
          <ac:chgData name="Alberto Álvarez Álvarez" userId="b143456b-a2d4-4af7-9fed-c1598adb320f" providerId="ADAL" clId="{14EA8F0C-EFB8-441E-BC36-E528232CEA02}" dt="2023-11-29T19:37:47.407" v="514" actId="1076"/>
          <ac:spMkLst>
            <pc:docMk/>
            <pc:sldMk cId="1882000158" sldId="262"/>
            <ac:spMk id="5" creationId="{ABE664C1-FD08-28D2-7A4F-6833CB9B56D5}"/>
          </ac:spMkLst>
        </pc:spChg>
        <pc:spChg chg="mod">
          <ac:chgData name="Alberto Álvarez Álvarez" userId="b143456b-a2d4-4af7-9fed-c1598adb320f" providerId="ADAL" clId="{14EA8F0C-EFB8-441E-BC36-E528232CEA02}" dt="2023-11-29T19:38:39.834" v="515" actId="1076"/>
          <ac:spMkLst>
            <pc:docMk/>
            <pc:sldMk cId="1882000158" sldId="262"/>
            <ac:spMk id="9" creationId="{A711DB5A-E086-BCA2-6341-30FD3DC4EBF3}"/>
          </ac:spMkLst>
        </pc:spChg>
        <pc:spChg chg="mod">
          <ac:chgData name="Alberto Álvarez Álvarez" userId="b143456b-a2d4-4af7-9fed-c1598adb320f" providerId="ADAL" clId="{14EA8F0C-EFB8-441E-BC36-E528232CEA02}" dt="2023-11-29T19:37:43.384" v="513" actId="1076"/>
          <ac:spMkLst>
            <pc:docMk/>
            <pc:sldMk cId="1882000158" sldId="262"/>
            <ac:spMk id="11" creationId="{FADC6FD4-4E6E-CBF4-CC9B-D57DA3080569}"/>
          </ac:spMkLst>
        </pc:spChg>
        <pc:spChg chg="mod">
          <ac:chgData name="Alberto Álvarez Álvarez" userId="b143456b-a2d4-4af7-9fed-c1598adb320f" providerId="ADAL" clId="{14EA8F0C-EFB8-441E-BC36-E528232CEA02}" dt="2023-11-29T19:39:05.961" v="520" actId="14100"/>
          <ac:spMkLst>
            <pc:docMk/>
            <pc:sldMk cId="1882000158" sldId="262"/>
            <ac:spMk id="12" creationId="{9ABC5FDD-E99C-10F8-3128-5874970962F5}"/>
          </ac:spMkLst>
        </pc:spChg>
        <pc:spChg chg="mod">
          <ac:chgData name="Alberto Álvarez Álvarez" userId="b143456b-a2d4-4af7-9fed-c1598adb320f" providerId="ADAL" clId="{14EA8F0C-EFB8-441E-BC36-E528232CEA02}" dt="2023-11-29T19:38:55.280" v="517" actId="14100"/>
          <ac:spMkLst>
            <pc:docMk/>
            <pc:sldMk cId="1882000158" sldId="262"/>
            <ac:spMk id="15" creationId="{F4797EDE-264E-3A91-3A05-F3633C6DDED9}"/>
          </ac:spMkLst>
        </pc:spChg>
        <pc:spChg chg="mod">
          <ac:chgData name="Alberto Álvarez Álvarez" userId="b143456b-a2d4-4af7-9fed-c1598adb320f" providerId="ADAL" clId="{14EA8F0C-EFB8-441E-BC36-E528232CEA02}" dt="2023-11-29T19:39:13.961" v="522" actId="14100"/>
          <ac:spMkLst>
            <pc:docMk/>
            <pc:sldMk cId="1882000158" sldId="262"/>
            <ac:spMk id="28" creationId="{28F26BC5-96A1-7BB7-8990-EFC0F930CE76}"/>
          </ac:spMkLst>
        </pc:spChg>
        <pc:picChg chg="mod modCrop">
          <ac:chgData name="Alberto Álvarez Álvarez" userId="b143456b-a2d4-4af7-9fed-c1598adb320f" providerId="ADAL" clId="{14EA8F0C-EFB8-441E-BC36-E528232CEA02}" dt="2023-11-29T19:35:06.084" v="497" actId="732"/>
          <ac:picMkLst>
            <pc:docMk/>
            <pc:sldMk cId="1882000158" sldId="262"/>
            <ac:picMk id="3" creationId="{20878FCE-745C-5EEF-1986-6B7C46439561}"/>
          </ac:picMkLst>
        </pc:picChg>
      </pc:sldChg>
      <pc:sldChg chg="modSp mod modTransition">
        <pc:chgData name="Alberto Álvarez Álvarez" userId="b143456b-a2d4-4af7-9fed-c1598adb320f" providerId="ADAL" clId="{14EA8F0C-EFB8-441E-BC36-E528232CEA02}" dt="2023-11-30T11:26:41.078" v="603" actId="14100"/>
        <pc:sldMkLst>
          <pc:docMk/>
          <pc:sldMk cId="3122140706" sldId="263"/>
        </pc:sldMkLst>
        <pc:spChg chg="mod">
          <ac:chgData name="Alberto Álvarez Álvarez" userId="b143456b-a2d4-4af7-9fed-c1598adb320f" providerId="ADAL" clId="{14EA8F0C-EFB8-441E-BC36-E528232CEA02}" dt="2023-11-30T11:06:50.901" v="588" actId="1076"/>
          <ac:spMkLst>
            <pc:docMk/>
            <pc:sldMk cId="3122140706" sldId="263"/>
            <ac:spMk id="2" creationId="{6906F4B2-C5E4-2374-7E94-4E0BEAA8E087}"/>
          </ac:spMkLst>
        </pc:spChg>
        <pc:picChg chg="mod">
          <ac:chgData name="Alberto Álvarez Álvarez" userId="b143456b-a2d4-4af7-9fed-c1598adb320f" providerId="ADAL" clId="{14EA8F0C-EFB8-441E-BC36-E528232CEA02}" dt="2023-11-30T11:26:41.078" v="603" actId="14100"/>
          <ac:picMkLst>
            <pc:docMk/>
            <pc:sldMk cId="3122140706" sldId="263"/>
            <ac:picMk id="3" creationId="{9F7A94DE-C0DF-4DEA-234E-1D507EC4927D}"/>
          </ac:picMkLst>
        </pc:picChg>
      </pc:sldChg>
      <pc:sldChg chg="modSp mod modTransition">
        <pc:chgData name="Alberto Álvarez Álvarez" userId="b143456b-a2d4-4af7-9fed-c1598adb320f" providerId="ADAL" clId="{14EA8F0C-EFB8-441E-BC36-E528232CEA02}" dt="2023-11-30T11:07:38.900" v="601" actId="1076"/>
        <pc:sldMkLst>
          <pc:docMk/>
          <pc:sldMk cId="1425424371" sldId="264"/>
        </pc:sldMkLst>
        <pc:spChg chg="mod">
          <ac:chgData name="Alberto Álvarez Álvarez" userId="b143456b-a2d4-4af7-9fed-c1598adb320f" providerId="ADAL" clId="{14EA8F0C-EFB8-441E-BC36-E528232CEA02}" dt="2023-11-30T11:07:38.900" v="601" actId="1076"/>
          <ac:spMkLst>
            <pc:docMk/>
            <pc:sldMk cId="1425424371" sldId="264"/>
            <ac:spMk id="2" creationId="{240AC9FC-D6AF-31CF-3B73-E076BF50901D}"/>
          </ac:spMkLst>
        </pc:spChg>
      </pc:sldChg>
      <pc:sldChg chg="addSp delSp modSp mod modTransition setBg">
        <pc:chgData name="Alberto Álvarez Álvarez" userId="b143456b-a2d4-4af7-9fed-c1598adb320f" providerId="ADAL" clId="{14EA8F0C-EFB8-441E-BC36-E528232CEA02}" dt="2023-11-30T11:28:38.276" v="616" actId="14100"/>
        <pc:sldMkLst>
          <pc:docMk/>
          <pc:sldMk cId="2277644776" sldId="265"/>
        </pc:sldMkLst>
        <pc:spChg chg="mod">
          <ac:chgData name="Alberto Álvarez Álvarez" userId="b143456b-a2d4-4af7-9fed-c1598adb320f" providerId="ADAL" clId="{14EA8F0C-EFB8-441E-BC36-E528232CEA02}" dt="2023-11-30T11:28:22.410" v="613" actId="26606"/>
          <ac:spMkLst>
            <pc:docMk/>
            <pc:sldMk cId="2277644776" sldId="265"/>
            <ac:spMk id="2" creationId="{C13BC16E-1D60-105E-7C71-D3F54CFC972E}"/>
          </ac:spMkLst>
        </pc:spChg>
        <pc:spChg chg="mod">
          <ac:chgData name="Alberto Álvarez Álvarez" userId="b143456b-a2d4-4af7-9fed-c1598adb320f" providerId="ADAL" clId="{14EA8F0C-EFB8-441E-BC36-E528232CEA02}" dt="2023-11-30T11:28:38.276" v="616" actId="14100"/>
          <ac:spMkLst>
            <pc:docMk/>
            <pc:sldMk cId="2277644776" sldId="265"/>
            <ac:spMk id="3" creationId="{8D588BA8-19FD-6E9E-8BE1-FB169172867E}"/>
          </ac:spMkLst>
        </pc:spChg>
        <pc:spChg chg="add del">
          <ac:chgData name="Alberto Álvarez Álvarez" userId="b143456b-a2d4-4af7-9fed-c1598adb320f" providerId="ADAL" clId="{14EA8F0C-EFB8-441E-BC36-E528232CEA02}" dt="2023-11-29T19:23:30.275" v="484" actId="26606"/>
          <ac:spMkLst>
            <pc:docMk/>
            <pc:sldMk cId="2277644776" sldId="265"/>
            <ac:spMk id="10" creationId="{E49D7415-2F11-44C2-B6AA-13A25B6814B9}"/>
          </ac:spMkLst>
        </pc:spChg>
        <pc:spChg chg="add del">
          <ac:chgData name="Alberto Álvarez Álvarez" userId="b143456b-a2d4-4af7-9fed-c1598adb320f" providerId="ADAL" clId="{14EA8F0C-EFB8-441E-BC36-E528232CEA02}" dt="2023-11-30T11:28:22.410" v="613" actId="26606"/>
          <ac:spMkLst>
            <pc:docMk/>
            <pc:sldMk cId="2277644776" sldId="265"/>
            <ac:spMk id="19" creationId="{E49D7415-2F11-44C2-B6AA-13A25B6814B9}"/>
          </ac:spMkLst>
        </pc:spChg>
        <pc:spChg chg="add del">
          <ac:chgData name="Alberto Álvarez Álvarez" userId="b143456b-a2d4-4af7-9fed-c1598adb320f" providerId="ADAL" clId="{14EA8F0C-EFB8-441E-BC36-E528232CEA02}" dt="2023-11-30T11:28:22.410" v="613" actId="26606"/>
          <ac:spMkLst>
            <pc:docMk/>
            <pc:sldMk cId="2277644776" sldId="265"/>
            <ac:spMk id="28" creationId="{E49D7415-2F11-44C2-B6AA-13A25B6814B9}"/>
          </ac:spMkLst>
        </pc:spChg>
        <pc:picChg chg="add mod">
          <ac:chgData name="Alberto Álvarez Álvarez" userId="b143456b-a2d4-4af7-9fed-c1598adb320f" providerId="ADAL" clId="{14EA8F0C-EFB8-441E-BC36-E528232CEA02}" dt="2023-11-30T11:28:22.410" v="613" actId="26606"/>
          <ac:picMkLst>
            <pc:docMk/>
            <pc:sldMk cId="2277644776" sldId="265"/>
            <ac:picMk id="5" creationId="{13787EC3-224B-8336-31FB-E6C036589C19}"/>
          </ac:picMkLst>
        </pc:picChg>
        <pc:cxnChg chg="add del">
          <ac:chgData name="Alberto Álvarez Álvarez" userId="b143456b-a2d4-4af7-9fed-c1598adb320f" providerId="ADAL" clId="{14EA8F0C-EFB8-441E-BC36-E528232CEA02}" dt="2023-11-29T19:23:30.275" v="484" actId="26606"/>
          <ac:cxnSpMkLst>
            <pc:docMk/>
            <pc:sldMk cId="2277644776" sldId="265"/>
            <ac:cxnSpMk id="12" creationId="{7F1E95A2-E5F1-4C8A-92DC-CE369D193924}"/>
          </ac:cxnSpMkLst>
        </pc:cxnChg>
        <pc:cxnChg chg="add del">
          <ac:chgData name="Alberto Álvarez Álvarez" userId="b143456b-a2d4-4af7-9fed-c1598adb320f" providerId="ADAL" clId="{14EA8F0C-EFB8-441E-BC36-E528232CEA02}" dt="2023-11-29T19:23:30.275" v="484" actId="26606"/>
          <ac:cxnSpMkLst>
            <pc:docMk/>
            <pc:sldMk cId="2277644776" sldId="265"/>
            <ac:cxnSpMk id="14" creationId="{AFCF674C-D208-4497-A189-02E8503DA8F3}"/>
          </ac:cxnSpMkLst>
        </pc:cxnChg>
        <pc:cxnChg chg="add del">
          <ac:chgData name="Alberto Álvarez Álvarez" userId="b143456b-a2d4-4af7-9fed-c1598adb320f" providerId="ADAL" clId="{14EA8F0C-EFB8-441E-BC36-E528232CEA02}" dt="2023-11-30T11:28:22.410" v="613" actId="26606"/>
          <ac:cxnSpMkLst>
            <pc:docMk/>
            <pc:sldMk cId="2277644776" sldId="265"/>
            <ac:cxnSpMk id="21" creationId="{D2E57F3D-33BE-4306-87E6-245763719516}"/>
          </ac:cxnSpMkLst>
        </pc:cxnChg>
        <pc:cxnChg chg="add del">
          <ac:chgData name="Alberto Álvarez Álvarez" userId="b143456b-a2d4-4af7-9fed-c1598adb320f" providerId="ADAL" clId="{14EA8F0C-EFB8-441E-BC36-E528232CEA02}" dt="2023-11-30T11:28:22.410" v="613" actId="26606"/>
          <ac:cxnSpMkLst>
            <pc:docMk/>
            <pc:sldMk cId="2277644776" sldId="265"/>
            <ac:cxnSpMk id="23" creationId="{CBA3C59D-8641-484F-A35C-361AD7E1553B}"/>
          </ac:cxnSpMkLst>
        </pc:cxnChg>
        <pc:cxnChg chg="add del">
          <ac:chgData name="Alberto Álvarez Álvarez" userId="b143456b-a2d4-4af7-9fed-c1598adb320f" providerId="ADAL" clId="{14EA8F0C-EFB8-441E-BC36-E528232CEA02}" dt="2023-11-30T11:28:22.410" v="613" actId="26606"/>
          <ac:cxnSpMkLst>
            <pc:docMk/>
            <pc:sldMk cId="2277644776" sldId="265"/>
            <ac:cxnSpMk id="30" creationId="{D2E57F3D-33BE-4306-87E6-245763719516}"/>
          </ac:cxnSpMkLst>
        </pc:cxnChg>
      </pc:sldChg>
    </pc:docChg>
  </pc:docChgLst>
  <pc:docChgLst>
    <pc:chgData name="Juan Francisco Mier Montoto" userId="S::uo283319@uniovi.es::60a3e37e-4e77-4744-b955-8aedbbae9df6" providerId="AD" clId="Web-{B41D4A91-035C-4BCB-87CC-569618BEA9D0}"/>
    <pc:docChg chg="modSld">
      <pc:chgData name="Juan Francisco Mier Montoto" userId="S::uo283319@uniovi.es::60a3e37e-4e77-4744-b955-8aedbbae9df6" providerId="AD" clId="Web-{B41D4A91-035C-4BCB-87CC-569618BEA9D0}" dt="2023-11-30T15:07:44.341" v="39"/>
      <pc:docMkLst>
        <pc:docMk/>
      </pc:docMkLst>
      <pc:sldChg chg="modSp">
        <pc:chgData name="Juan Francisco Mier Montoto" userId="S::uo283319@uniovi.es::60a3e37e-4e77-4744-b955-8aedbbae9df6" providerId="AD" clId="Web-{B41D4A91-035C-4BCB-87CC-569618BEA9D0}" dt="2023-11-30T15:07:44.341" v="39"/>
        <pc:sldMkLst>
          <pc:docMk/>
          <pc:sldMk cId="1107032350" sldId="259"/>
        </pc:sldMkLst>
        <pc:graphicFrameChg chg="mod modGraphic">
          <ac:chgData name="Juan Francisco Mier Montoto" userId="S::uo283319@uniovi.es::60a3e37e-4e77-4744-b955-8aedbbae9df6" providerId="AD" clId="Web-{B41D4A91-035C-4BCB-87CC-569618BEA9D0}" dt="2023-11-30T15:07:44.341" v="39"/>
          <ac:graphicFrameMkLst>
            <pc:docMk/>
            <pc:sldMk cId="1107032350" sldId="259"/>
            <ac:graphicFrameMk id="4" creationId="{D24E10E1-AC2C-5C3A-ED3E-3CD8B970F778}"/>
          </ac:graphicFrameMkLst>
        </pc:graphicFrameChg>
      </pc:sldChg>
    </pc:docChg>
  </pc:docChgLst>
  <pc:docChgLst>
    <pc:chgData name="Alejandro Gallego Doncel" userId="45f835d5-2cb6-4468-9f45-212810845ff8" providerId="ADAL" clId="{D6B05DE0-C8D5-446F-AB9C-BDF09E92C9A7}"/>
    <pc:docChg chg="undo custSel modSld">
      <pc:chgData name="Alejandro Gallego Doncel" userId="45f835d5-2cb6-4468-9f45-212810845ff8" providerId="ADAL" clId="{D6B05DE0-C8D5-446F-AB9C-BDF09E92C9A7}" dt="2023-11-30T11:34:32.892" v="82" actId="20577"/>
      <pc:docMkLst>
        <pc:docMk/>
      </pc:docMkLst>
      <pc:sldChg chg="addSp delSp modSp mod">
        <pc:chgData name="Alejandro Gallego Doncel" userId="45f835d5-2cb6-4468-9f45-212810845ff8" providerId="ADAL" clId="{D6B05DE0-C8D5-446F-AB9C-BDF09E92C9A7}" dt="2023-11-30T11:34:32.892" v="82" actId="20577"/>
        <pc:sldMkLst>
          <pc:docMk/>
          <pc:sldMk cId="1107032350" sldId="259"/>
        </pc:sldMkLst>
        <pc:graphicFrameChg chg="modGraphic">
          <ac:chgData name="Alejandro Gallego Doncel" userId="45f835d5-2cb6-4468-9f45-212810845ff8" providerId="ADAL" clId="{D6B05DE0-C8D5-446F-AB9C-BDF09E92C9A7}" dt="2023-11-30T11:34:32.892" v="82" actId="20577"/>
          <ac:graphicFrameMkLst>
            <pc:docMk/>
            <pc:sldMk cId="1107032350" sldId="259"/>
            <ac:graphicFrameMk id="4" creationId="{D24E10E1-AC2C-5C3A-ED3E-3CD8B970F778}"/>
          </ac:graphicFrameMkLst>
        </pc:graphicFrameChg>
        <pc:picChg chg="add del mod">
          <ac:chgData name="Alejandro Gallego Doncel" userId="45f835d5-2cb6-4468-9f45-212810845ff8" providerId="ADAL" clId="{D6B05DE0-C8D5-446F-AB9C-BDF09E92C9A7}" dt="2023-11-29T19:29:51.022" v="15" actId="478"/>
          <ac:picMkLst>
            <pc:docMk/>
            <pc:sldMk cId="1107032350" sldId="259"/>
            <ac:picMk id="9" creationId="{20219DD7-A1FA-8733-66B4-9E282C00B38B}"/>
          </ac:picMkLst>
        </pc:picChg>
      </pc:sldChg>
      <pc:sldChg chg="modSp mod">
        <pc:chgData name="Alejandro Gallego Doncel" userId="45f835d5-2cb6-4468-9f45-212810845ff8" providerId="ADAL" clId="{D6B05DE0-C8D5-446F-AB9C-BDF09E92C9A7}" dt="2023-11-29T19:29:00.694" v="11" actId="27636"/>
        <pc:sldMkLst>
          <pc:docMk/>
          <pc:sldMk cId="2277644776" sldId="265"/>
        </pc:sldMkLst>
        <pc:spChg chg="mod">
          <ac:chgData name="Alejandro Gallego Doncel" userId="45f835d5-2cb6-4468-9f45-212810845ff8" providerId="ADAL" clId="{D6B05DE0-C8D5-446F-AB9C-BDF09E92C9A7}" dt="2023-11-29T19:29:00.694" v="11" actId="27636"/>
          <ac:spMkLst>
            <pc:docMk/>
            <pc:sldMk cId="2277644776" sldId="265"/>
            <ac:spMk id="3" creationId="{8D588BA8-19FD-6E9E-8BE1-FB169172867E}"/>
          </ac:spMkLst>
        </pc:spChg>
      </pc:sldChg>
    </pc:docChg>
  </pc:docChgLst>
  <pc:docChgLst>
    <pc:chgData name="Alejandro Gallego Doncel" userId="45f835d5-2cb6-4468-9f45-212810845ff8" providerId="ADAL" clId="{04B3B818-AB1A-4DB8-92F8-0912F80C345B}"/>
    <pc:docChg chg="modSld">
      <pc:chgData name="Alejandro Gallego Doncel" userId="45f835d5-2cb6-4468-9f45-212810845ff8" providerId="ADAL" clId="{04B3B818-AB1A-4DB8-92F8-0912F80C345B}" dt="2023-10-26T14:21:58.409" v="6" actId="1076"/>
      <pc:docMkLst>
        <pc:docMk/>
      </pc:docMkLst>
      <pc:sldChg chg="modSp mod">
        <pc:chgData name="Alejandro Gallego Doncel" userId="45f835d5-2cb6-4468-9f45-212810845ff8" providerId="ADAL" clId="{04B3B818-AB1A-4DB8-92F8-0912F80C345B}" dt="2023-10-26T14:21:58.409" v="6" actId="1076"/>
        <pc:sldMkLst>
          <pc:docMk/>
          <pc:sldMk cId="472448809" sldId="258"/>
        </pc:sldMkLst>
        <pc:picChg chg="mod">
          <ac:chgData name="Alejandro Gallego Doncel" userId="45f835d5-2cb6-4468-9f45-212810845ff8" providerId="ADAL" clId="{04B3B818-AB1A-4DB8-92F8-0912F80C345B}" dt="2023-10-26T14:21:58.409" v="6" actId="1076"/>
          <ac:picMkLst>
            <pc:docMk/>
            <pc:sldMk cId="472448809" sldId="258"/>
            <ac:picMk id="5" creationId="{752AA61D-A6B7-A423-71E2-59419B670433}"/>
          </ac:picMkLst>
        </pc:picChg>
      </pc:sldChg>
    </pc:docChg>
  </pc:docChgLst>
  <pc:docChgLst>
    <pc:chgData name="Juan Francisco Mier Montoto" userId="S::uo283319@uniovi.es::60a3e37e-4e77-4744-b955-8aedbbae9df6" providerId="AD" clId="Web-{07FB4336-3094-46D4-B67F-65CCBD4C123E}"/>
    <pc:docChg chg="modSld">
      <pc:chgData name="Juan Francisco Mier Montoto" userId="S::uo283319@uniovi.es::60a3e37e-4e77-4744-b955-8aedbbae9df6" providerId="AD" clId="Web-{07FB4336-3094-46D4-B67F-65CCBD4C123E}" dt="2023-11-30T16:30:48.570" v="17" actId="20577"/>
      <pc:docMkLst>
        <pc:docMk/>
      </pc:docMkLst>
      <pc:sldChg chg="modSp">
        <pc:chgData name="Juan Francisco Mier Montoto" userId="S::uo283319@uniovi.es::60a3e37e-4e77-4744-b955-8aedbbae9df6" providerId="AD" clId="Web-{07FB4336-3094-46D4-B67F-65CCBD4C123E}" dt="2023-11-30T15:33:57.860" v="13" actId="20577"/>
        <pc:sldMkLst>
          <pc:docMk/>
          <pc:sldMk cId="2731441299" sldId="261"/>
        </pc:sldMkLst>
        <pc:spChg chg="mod">
          <ac:chgData name="Juan Francisco Mier Montoto" userId="S::uo283319@uniovi.es::60a3e37e-4e77-4744-b955-8aedbbae9df6" providerId="AD" clId="Web-{07FB4336-3094-46D4-B67F-65CCBD4C123E}" dt="2023-11-30T15:33:57.860" v="13" actId="20577"/>
          <ac:spMkLst>
            <pc:docMk/>
            <pc:sldMk cId="2731441299" sldId="261"/>
            <ac:spMk id="2" creationId="{6055C094-27EE-73A7-912F-5B3A5ABD401C}"/>
          </ac:spMkLst>
        </pc:spChg>
      </pc:sldChg>
      <pc:sldChg chg="modSp">
        <pc:chgData name="Juan Francisco Mier Montoto" userId="S::uo283319@uniovi.es::60a3e37e-4e77-4744-b955-8aedbbae9df6" providerId="AD" clId="Web-{07FB4336-3094-46D4-B67F-65CCBD4C123E}" dt="2023-11-30T16:30:48.570" v="17" actId="20577"/>
        <pc:sldMkLst>
          <pc:docMk/>
          <pc:sldMk cId="2277644776" sldId="265"/>
        </pc:sldMkLst>
        <pc:spChg chg="mod">
          <ac:chgData name="Juan Francisco Mier Montoto" userId="S::uo283319@uniovi.es::60a3e37e-4e77-4744-b955-8aedbbae9df6" providerId="AD" clId="Web-{07FB4336-3094-46D4-B67F-65CCBD4C123E}" dt="2023-11-30T16:30:48.570" v="17" actId="20577"/>
          <ac:spMkLst>
            <pc:docMk/>
            <pc:sldMk cId="2277644776" sldId="265"/>
            <ac:spMk id="3" creationId="{8D588BA8-19FD-6E9E-8BE1-FB169172867E}"/>
          </ac:spMkLst>
        </pc:spChg>
      </pc:sldChg>
    </pc:docChg>
  </pc:docChgLst>
  <pc:docChgLst>
    <pc:chgData name="Alejandro Rodríguez López" userId="S::uo281827@uniovi.es::a293f24c-6c85-42fa-92d1-ed4654f0c3f7" providerId="AD" clId="Web-{6714BF28-AC00-4D47-B6FE-209620C0B7E2}"/>
    <pc:docChg chg="addSld delSld modSld sldOrd">
      <pc:chgData name="Alejandro Rodríguez López" userId="S::uo281827@uniovi.es::a293f24c-6c85-42fa-92d1-ed4654f0c3f7" providerId="AD" clId="Web-{6714BF28-AC00-4D47-B6FE-209620C0B7E2}" dt="2023-11-29T18:58:17.426" v="21"/>
      <pc:docMkLst>
        <pc:docMk/>
      </pc:docMkLst>
      <pc:sldChg chg="del">
        <pc:chgData name="Alejandro Rodríguez López" userId="S::uo281827@uniovi.es::a293f24c-6c85-42fa-92d1-ed4654f0c3f7" providerId="AD" clId="Web-{6714BF28-AC00-4D47-B6FE-209620C0B7E2}" dt="2023-11-29T18:57:07.046" v="4"/>
        <pc:sldMkLst>
          <pc:docMk/>
          <pc:sldMk cId="2773952231" sldId="260"/>
        </pc:sldMkLst>
      </pc:sldChg>
      <pc:sldChg chg="ord">
        <pc:chgData name="Alejandro Rodríguez López" userId="S::uo281827@uniovi.es::a293f24c-6c85-42fa-92d1-ed4654f0c3f7" providerId="AD" clId="Web-{6714BF28-AC00-4D47-B6FE-209620C0B7E2}" dt="2023-11-29T18:56:41.841" v="0"/>
        <pc:sldMkLst>
          <pc:docMk/>
          <pc:sldMk cId="2731441299" sldId="261"/>
        </pc:sldMkLst>
      </pc:sldChg>
      <pc:sldChg chg="addSp delSp modSp ord">
        <pc:chgData name="Alejandro Rodríguez López" userId="S::uo281827@uniovi.es::a293f24c-6c85-42fa-92d1-ed4654f0c3f7" providerId="AD" clId="Web-{6714BF28-AC00-4D47-B6FE-209620C0B7E2}" dt="2023-11-29T18:58:17.426" v="21"/>
        <pc:sldMkLst>
          <pc:docMk/>
          <pc:sldMk cId="1882000158" sldId="262"/>
        </pc:sldMkLst>
        <pc:spChg chg="del mod">
          <ac:chgData name="Alejandro Rodríguez López" userId="S::uo281827@uniovi.es::a293f24c-6c85-42fa-92d1-ed4654f0c3f7" providerId="AD" clId="Web-{6714BF28-AC00-4D47-B6FE-209620C0B7E2}" dt="2023-11-29T18:58:17.426" v="21"/>
          <ac:spMkLst>
            <pc:docMk/>
            <pc:sldMk cId="1882000158" sldId="262"/>
            <ac:spMk id="3" creationId="{01A5A386-68B1-168F-F636-03E33032C818}"/>
          </ac:spMkLst>
        </pc:spChg>
        <pc:inkChg chg="add del">
          <ac:chgData name="Alejandro Rodríguez López" userId="S::uo281827@uniovi.es::a293f24c-6c85-42fa-92d1-ed4654f0c3f7" providerId="AD" clId="Web-{6714BF28-AC00-4D47-B6FE-209620C0B7E2}" dt="2023-11-29T18:57:21.938" v="10"/>
          <ac:inkMkLst>
            <pc:docMk/>
            <pc:sldMk cId="1882000158" sldId="262"/>
            <ac:inkMk id="4" creationId="{CBF781CF-0FD3-719C-BFCE-DFE687C29D47}"/>
          </ac:inkMkLst>
        </pc:inkChg>
        <pc:inkChg chg="add del">
          <ac:chgData name="Alejandro Rodríguez López" userId="S::uo281827@uniovi.es::a293f24c-6c85-42fa-92d1-ed4654f0c3f7" providerId="AD" clId="Web-{6714BF28-AC00-4D47-B6FE-209620C0B7E2}" dt="2023-11-29T18:57:25.688" v="12"/>
          <ac:inkMkLst>
            <pc:docMk/>
            <pc:sldMk cId="1882000158" sldId="262"/>
            <ac:inkMk id="5" creationId="{D8DA6214-5675-CF5B-36F1-6628B11DBE80}"/>
          </ac:inkMkLst>
        </pc:inkChg>
        <pc:inkChg chg="add del">
          <ac:chgData name="Alejandro Rodríguez López" userId="S::uo281827@uniovi.es::a293f24c-6c85-42fa-92d1-ed4654f0c3f7" providerId="AD" clId="Web-{6714BF28-AC00-4D47-B6FE-209620C0B7E2}" dt="2023-11-29T18:57:35.986" v="14"/>
          <ac:inkMkLst>
            <pc:docMk/>
            <pc:sldMk cId="1882000158" sldId="262"/>
            <ac:inkMk id="6" creationId="{273CB990-20F1-6BEF-25C7-58F700C5B826}"/>
          </ac:inkMkLst>
        </pc:inkChg>
        <pc:inkChg chg="add del">
          <ac:chgData name="Alejandro Rodríguez López" userId="S::uo281827@uniovi.es::a293f24c-6c85-42fa-92d1-ed4654f0c3f7" providerId="AD" clId="Web-{6714BF28-AC00-4D47-B6FE-209620C0B7E2}" dt="2023-11-29T18:57:47.627" v="16"/>
          <ac:inkMkLst>
            <pc:docMk/>
            <pc:sldMk cId="1882000158" sldId="262"/>
            <ac:inkMk id="7" creationId="{56F89BFE-9D05-9E2E-4F12-69C0198AB581}"/>
          </ac:inkMkLst>
        </pc:inkChg>
        <pc:inkChg chg="add del">
          <ac:chgData name="Alejandro Rodríguez López" userId="S::uo281827@uniovi.es::a293f24c-6c85-42fa-92d1-ed4654f0c3f7" providerId="AD" clId="Web-{6714BF28-AC00-4D47-B6FE-209620C0B7E2}" dt="2023-11-29T18:57:53.065" v="18"/>
          <ac:inkMkLst>
            <pc:docMk/>
            <pc:sldMk cId="1882000158" sldId="262"/>
            <ac:inkMk id="8" creationId="{D922D4F9-E22A-A3A0-CEA7-5CE381F31F6E}"/>
          </ac:inkMkLst>
        </pc:inkChg>
      </pc:sldChg>
      <pc:sldChg chg="ord">
        <pc:chgData name="Alejandro Rodríguez López" userId="S::uo281827@uniovi.es::a293f24c-6c85-42fa-92d1-ed4654f0c3f7" providerId="AD" clId="Web-{6714BF28-AC00-4D47-B6FE-209620C0B7E2}" dt="2023-11-29T18:56:59.498" v="2"/>
        <pc:sldMkLst>
          <pc:docMk/>
          <pc:sldMk cId="3122140706" sldId="263"/>
        </pc:sldMkLst>
      </pc:sldChg>
      <pc:sldChg chg="ord">
        <pc:chgData name="Alejandro Rodríguez López" userId="S::uo281827@uniovi.es::a293f24c-6c85-42fa-92d1-ed4654f0c3f7" providerId="AD" clId="Web-{6714BF28-AC00-4D47-B6FE-209620C0B7E2}" dt="2023-11-29T18:57:00.264" v="3"/>
        <pc:sldMkLst>
          <pc:docMk/>
          <pc:sldMk cId="1425424371" sldId="264"/>
        </pc:sldMkLst>
      </pc:sldChg>
      <pc:sldChg chg="modSp new">
        <pc:chgData name="Alejandro Rodríguez López" userId="S::uo281827@uniovi.es::a293f24c-6c85-42fa-92d1-ed4654f0c3f7" providerId="AD" clId="Web-{6714BF28-AC00-4D47-B6FE-209620C0B7E2}" dt="2023-11-29T18:58:13.785" v="20" actId="14100"/>
        <pc:sldMkLst>
          <pc:docMk/>
          <pc:sldMk cId="2277644776" sldId="265"/>
        </pc:sldMkLst>
        <pc:spChg chg="mod">
          <ac:chgData name="Alejandro Rodríguez López" userId="S::uo281827@uniovi.es::a293f24c-6c85-42fa-92d1-ed4654f0c3f7" providerId="AD" clId="Web-{6714BF28-AC00-4D47-B6FE-209620C0B7E2}" dt="2023-11-29T18:57:16.672" v="8" actId="14100"/>
          <ac:spMkLst>
            <pc:docMk/>
            <pc:sldMk cId="2277644776" sldId="265"/>
            <ac:spMk id="2" creationId="{C13BC16E-1D60-105E-7C71-D3F54CFC972E}"/>
          </ac:spMkLst>
        </pc:spChg>
        <pc:spChg chg="mod">
          <ac:chgData name="Alejandro Rodríguez López" userId="S::uo281827@uniovi.es::a293f24c-6c85-42fa-92d1-ed4654f0c3f7" providerId="AD" clId="Web-{6714BF28-AC00-4D47-B6FE-209620C0B7E2}" dt="2023-11-29T18:58:13.785" v="20" actId="14100"/>
          <ac:spMkLst>
            <pc:docMk/>
            <pc:sldMk cId="2277644776" sldId="265"/>
            <ac:spMk id="3" creationId="{8D588BA8-19FD-6E9E-8BE1-FB169172867E}"/>
          </ac:spMkLst>
        </pc:spChg>
      </pc:sldChg>
    </pc:docChg>
  </pc:docChgLst>
  <pc:docChgLst>
    <pc:chgData name="Juan Francisco Mier Montoto" userId="S::uo283319@uniovi.es::60a3e37e-4e77-4744-b955-8aedbbae9df6" providerId="AD" clId="Web-{545990A7-B9F1-44A0-A79F-E711F6855DFB}"/>
    <pc:docChg chg="modSld">
      <pc:chgData name="Juan Francisco Mier Montoto" userId="S::uo283319@uniovi.es::60a3e37e-4e77-4744-b955-8aedbbae9df6" providerId="AD" clId="Web-{545990A7-B9F1-44A0-A79F-E711F6855DFB}" dt="2023-11-29T19:32:28.467" v="109"/>
      <pc:docMkLst>
        <pc:docMk/>
      </pc:docMkLst>
      <pc:sldChg chg="modSp">
        <pc:chgData name="Juan Francisco Mier Montoto" userId="S::uo283319@uniovi.es::60a3e37e-4e77-4744-b955-8aedbbae9df6" providerId="AD" clId="Web-{545990A7-B9F1-44A0-A79F-E711F6855DFB}" dt="2023-11-29T19:32:28.467" v="109"/>
        <pc:sldMkLst>
          <pc:docMk/>
          <pc:sldMk cId="1107032350" sldId="259"/>
        </pc:sldMkLst>
        <pc:graphicFrameChg chg="mod modGraphic">
          <ac:chgData name="Juan Francisco Mier Montoto" userId="S::uo283319@uniovi.es::60a3e37e-4e77-4744-b955-8aedbbae9df6" providerId="AD" clId="Web-{545990A7-B9F1-44A0-A79F-E711F6855DFB}" dt="2023-11-29T19:32:28.467" v="109"/>
          <ac:graphicFrameMkLst>
            <pc:docMk/>
            <pc:sldMk cId="1107032350" sldId="259"/>
            <ac:graphicFrameMk id="4" creationId="{D24E10E1-AC2C-5C3A-ED3E-3CD8B970F778}"/>
          </ac:graphicFrameMkLst>
        </pc:graphicFrameChg>
      </pc:sldChg>
      <pc:sldChg chg="delSp">
        <pc:chgData name="Juan Francisco Mier Montoto" userId="S::uo283319@uniovi.es::60a3e37e-4e77-4744-b955-8aedbbae9df6" providerId="AD" clId="Web-{545990A7-B9F1-44A0-A79F-E711F6855DFB}" dt="2023-11-29T19:23:31.104" v="18"/>
        <pc:sldMkLst>
          <pc:docMk/>
          <pc:sldMk cId="3122140706" sldId="263"/>
        </pc:sldMkLst>
        <pc:spChg chg="del">
          <ac:chgData name="Juan Francisco Mier Montoto" userId="S::uo283319@uniovi.es::60a3e37e-4e77-4744-b955-8aedbbae9df6" providerId="AD" clId="Web-{545990A7-B9F1-44A0-A79F-E711F6855DFB}" dt="2023-11-29T19:23:31.104" v="18"/>
          <ac:spMkLst>
            <pc:docMk/>
            <pc:sldMk cId="3122140706" sldId="263"/>
            <ac:spMk id="3" creationId="{A31D1704-7538-92B9-6C3F-64F0701CE830}"/>
          </ac:spMkLst>
        </pc:spChg>
      </pc:sldChg>
      <pc:sldChg chg="delSp">
        <pc:chgData name="Juan Francisco Mier Montoto" userId="S::uo283319@uniovi.es::60a3e37e-4e77-4744-b955-8aedbbae9df6" providerId="AD" clId="Web-{545990A7-B9F1-44A0-A79F-E711F6855DFB}" dt="2023-11-29T19:23:32.870" v="19"/>
        <pc:sldMkLst>
          <pc:docMk/>
          <pc:sldMk cId="1425424371" sldId="264"/>
        </pc:sldMkLst>
        <pc:spChg chg="del">
          <ac:chgData name="Juan Francisco Mier Montoto" userId="S::uo283319@uniovi.es::60a3e37e-4e77-4744-b955-8aedbbae9df6" providerId="AD" clId="Web-{545990A7-B9F1-44A0-A79F-E711F6855DFB}" dt="2023-11-29T19:23:32.870" v="19"/>
          <ac:spMkLst>
            <pc:docMk/>
            <pc:sldMk cId="1425424371" sldId="264"/>
            <ac:spMk id="3" creationId="{D23238DA-0590-3710-1B03-2EBAC293BA91}"/>
          </ac:spMkLst>
        </pc:spChg>
      </pc:sldChg>
    </pc:docChg>
  </pc:docChgLst>
  <pc:docChgLst>
    <pc:chgData name="Juan Francisco Mier Montoto" userId="S::uo283319@uniovi.es::60a3e37e-4e77-4744-b955-8aedbbae9df6" providerId="AD" clId="Web-{37EA4A02-58C2-4783-8DA3-BD39983632FF}"/>
    <pc:docChg chg="modSld">
      <pc:chgData name="Juan Francisco Mier Montoto" userId="S::uo283319@uniovi.es::60a3e37e-4e77-4744-b955-8aedbbae9df6" providerId="AD" clId="Web-{37EA4A02-58C2-4783-8DA3-BD39983632FF}" dt="2023-11-30T10:55:25.108" v="43" actId="1076"/>
      <pc:docMkLst>
        <pc:docMk/>
      </pc:docMkLst>
      <pc:sldChg chg="addSp modSp">
        <pc:chgData name="Juan Francisco Mier Montoto" userId="S::uo283319@uniovi.es::60a3e37e-4e77-4744-b955-8aedbbae9df6" providerId="AD" clId="Web-{37EA4A02-58C2-4783-8DA3-BD39983632FF}" dt="2023-11-30T10:54:54.467" v="35" actId="1076"/>
        <pc:sldMkLst>
          <pc:docMk/>
          <pc:sldMk cId="3122140706" sldId="263"/>
        </pc:sldMkLst>
        <pc:spChg chg="mod">
          <ac:chgData name="Juan Francisco Mier Montoto" userId="S::uo283319@uniovi.es::60a3e37e-4e77-4744-b955-8aedbbae9df6" providerId="AD" clId="Web-{37EA4A02-58C2-4783-8DA3-BD39983632FF}" dt="2023-11-30T10:54:43.248" v="30" actId="1076"/>
          <ac:spMkLst>
            <pc:docMk/>
            <pc:sldMk cId="3122140706" sldId="263"/>
            <ac:spMk id="2" creationId="{6906F4B2-C5E4-2374-7E94-4E0BEAA8E087}"/>
          </ac:spMkLst>
        </pc:spChg>
        <pc:picChg chg="add mod">
          <ac:chgData name="Juan Francisco Mier Montoto" userId="S::uo283319@uniovi.es::60a3e37e-4e77-4744-b955-8aedbbae9df6" providerId="AD" clId="Web-{37EA4A02-58C2-4783-8DA3-BD39983632FF}" dt="2023-11-30T10:54:54.467" v="35" actId="1076"/>
          <ac:picMkLst>
            <pc:docMk/>
            <pc:sldMk cId="3122140706" sldId="263"/>
            <ac:picMk id="3" creationId="{9F7A94DE-C0DF-4DEA-234E-1D507EC4927D}"/>
          </ac:picMkLst>
        </pc:picChg>
      </pc:sldChg>
      <pc:sldChg chg="addSp modSp">
        <pc:chgData name="Juan Francisco Mier Montoto" userId="S::uo283319@uniovi.es::60a3e37e-4e77-4744-b955-8aedbbae9df6" providerId="AD" clId="Web-{37EA4A02-58C2-4783-8DA3-BD39983632FF}" dt="2023-11-30T10:55:25.108" v="43" actId="1076"/>
        <pc:sldMkLst>
          <pc:docMk/>
          <pc:sldMk cId="1425424371" sldId="264"/>
        </pc:sldMkLst>
        <pc:spChg chg="mod">
          <ac:chgData name="Juan Francisco Mier Montoto" userId="S::uo283319@uniovi.es::60a3e37e-4e77-4744-b955-8aedbbae9df6" providerId="AD" clId="Web-{37EA4A02-58C2-4783-8DA3-BD39983632FF}" dt="2023-11-30T10:55:07.498" v="38" actId="1076"/>
          <ac:spMkLst>
            <pc:docMk/>
            <pc:sldMk cId="1425424371" sldId="264"/>
            <ac:spMk id="2" creationId="{240AC9FC-D6AF-31CF-3B73-E076BF50901D}"/>
          </ac:spMkLst>
        </pc:spChg>
        <pc:picChg chg="add mod">
          <ac:chgData name="Juan Francisco Mier Montoto" userId="S::uo283319@uniovi.es::60a3e37e-4e77-4744-b955-8aedbbae9df6" providerId="AD" clId="Web-{37EA4A02-58C2-4783-8DA3-BD39983632FF}" dt="2023-11-30T10:55:25.108" v="43" actId="1076"/>
          <ac:picMkLst>
            <pc:docMk/>
            <pc:sldMk cId="1425424371" sldId="264"/>
            <ac:picMk id="3" creationId="{7D53D2B8-7C09-F57D-3D69-C73DA5B920E9}"/>
          </ac:picMkLst>
        </pc:picChg>
      </pc:sldChg>
    </pc:docChg>
  </pc:docChgLst>
  <pc:docChgLst>
    <pc:chgData name="Alberto Álvarez Álvarez" userId="b143456b-a2d4-4af7-9fed-c1598adb320f" providerId="ADAL" clId="{A3169A7E-5BD5-4CFE-8BB6-7439D9BD0787}"/>
    <pc:docChg chg="undo redo custSel addSld modSld addMainMaster delMainMaster">
      <pc:chgData name="Alberto Álvarez Álvarez" userId="b143456b-a2d4-4af7-9fed-c1598adb320f" providerId="ADAL" clId="{A3169A7E-5BD5-4CFE-8BB6-7439D9BD0787}" dt="2023-10-26T10:58:31.610" v="642" actId="14734"/>
      <pc:docMkLst>
        <pc:docMk/>
      </pc:docMkLst>
      <pc:sldChg chg="addSp delSp modSp mod setBg modClrScheme chgLayout">
        <pc:chgData name="Alberto Álvarez Álvarez" userId="b143456b-a2d4-4af7-9fed-c1598adb320f" providerId="ADAL" clId="{A3169A7E-5BD5-4CFE-8BB6-7439D9BD0787}" dt="2023-10-25T11:07:39.142" v="99" actId="962"/>
        <pc:sldMkLst>
          <pc:docMk/>
          <pc:sldMk cId="109857222" sldId="256"/>
        </pc:sldMkLst>
        <pc:spChg chg="mod">
          <ac:chgData name="Alberto Álvarez Álvarez" userId="b143456b-a2d4-4af7-9fed-c1598adb320f" providerId="ADAL" clId="{A3169A7E-5BD5-4CFE-8BB6-7439D9BD0787}" dt="2023-10-25T11:07:32.920" v="97" actId="26606"/>
          <ac:spMkLst>
            <pc:docMk/>
            <pc:sldMk cId="109857222" sldId="256"/>
            <ac:spMk id="2" creationId="{00000000-0000-0000-0000-000000000000}"/>
          </ac:spMkLst>
        </pc:spChg>
        <pc:spChg chg="mod ord">
          <ac:chgData name="Alberto Álvarez Álvarez" userId="b143456b-a2d4-4af7-9fed-c1598adb320f" providerId="ADAL" clId="{A3169A7E-5BD5-4CFE-8BB6-7439D9BD0787}" dt="2023-10-25T11:07:32.920" v="97" actId="26606"/>
          <ac:spMkLst>
            <pc:docMk/>
            <pc:sldMk cId="109857222" sldId="256"/>
            <ac:spMk id="3" creationId="{00000000-0000-0000-0000-000000000000}"/>
          </ac:spMkLst>
        </pc:spChg>
        <pc:spChg chg="add del">
          <ac:chgData name="Alberto Álvarez Álvarez" userId="b143456b-a2d4-4af7-9fed-c1598adb320f" providerId="ADAL" clId="{A3169A7E-5BD5-4CFE-8BB6-7439D9BD0787}" dt="2023-10-25T10:57:51.081" v="43" actId="26606"/>
          <ac:spMkLst>
            <pc:docMk/>
            <pc:sldMk cId="109857222" sldId="256"/>
            <ac:spMk id="9" creationId="{33E93247-6229-44AB-A550-739E971E690B}"/>
          </ac:spMkLst>
        </pc:spChg>
        <pc:spChg chg="add del">
          <ac:chgData name="Alberto Álvarez Álvarez" userId="b143456b-a2d4-4af7-9fed-c1598adb320f" providerId="ADAL" clId="{A3169A7E-5BD5-4CFE-8BB6-7439D9BD0787}" dt="2023-10-25T10:57:54.033" v="46" actId="26606"/>
          <ac:spMkLst>
            <pc:docMk/>
            <pc:sldMk cId="109857222" sldId="256"/>
            <ac:spMk id="15" creationId="{09F55FD1-95FA-98DA-84AA-145D29A533D7}"/>
          </ac:spMkLst>
        </pc:spChg>
        <pc:spChg chg="add del">
          <ac:chgData name="Alberto Álvarez Álvarez" userId="b143456b-a2d4-4af7-9fed-c1598adb320f" providerId="ADAL" clId="{A3169A7E-5BD5-4CFE-8BB6-7439D9BD0787}" dt="2023-10-25T10:57:54.033" v="46" actId="26606"/>
          <ac:spMkLst>
            <pc:docMk/>
            <pc:sldMk cId="109857222" sldId="256"/>
            <ac:spMk id="17" creationId="{3AC9EE06-57AF-0FF5-450C-2A606C23B8F6}"/>
          </ac:spMkLst>
        </pc:spChg>
        <pc:spChg chg="add del">
          <ac:chgData name="Alberto Álvarez Álvarez" userId="b143456b-a2d4-4af7-9fed-c1598adb320f" providerId="ADAL" clId="{A3169A7E-5BD5-4CFE-8BB6-7439D9BD0787}" dt="2023-10-25T10:58:02.025" v="49" actId="26606"/>
          <ac:spMkLst>
            <pc:docMk/>
            <pc:sldMk cId="109857222" sldId="256"/>
            <ac:spMk id="20" creationId="{33E93247-6229-44AB-A550-739E971E690B}"/>
          </ac:spMkLst>
        </pc:spChg>
        <pc:spChg chg="add del">
          <ac:chgData name="Alberto Álvarez Álvarez" userId="b143456b-a2d4-4af7-9fed-c1598adb320f" providerId="ADAL" clId="{A3169A7E-5BD5-4CFE-8BB6-7439D9BD0787}" dt="2023-10-25T10:58:03.808" v="51" actId="26606"/>
          <ac:spMkLst>
            <pc:docMk/>
            <pc:sldMk cId="109857222" sldId="256"/>
            <ac:spMk id="27" creationId="{5D13CC36-B950-4F02-9BAF-9A7EB267398C}"/>
          </ac:spMkLst>
        </pc:spChg>
        <pc:spChg chg="add del">
          <ac:chgData name="Alberto Álvarez Álvarez" userId="b143456b-a2d4-4af7-9fed-c1598adb320f" providerId="ADAL" clId="{A3169A7E-5BD5-4CFE-8BB6-7439D9BD0787}" dt="2023-10-25T10:58:03.808" v="51" actId="26606"/>
          <ac:spMkLst>
            <pc:docMk/>
            <pc:sldMk cId="109857222" sldId="256"/>
            <ac:spMk id="28" creationId="{D1BDED99-B35B-4FEE-A274-8E8DB6FEEECF}"/>
          </ac:spMkLst>
        </pc:spChg>
        <pc:spChg chg="add del">
          <ac:chgData name="Alberto Álvarez Álvarez" userId="b143456b-a2d4-4af7-9fed-c1598adb320f" providerId="ADAL" clId="{A3169A7E-5BD5-4CFE-8BB6-7439D9BD0787}" dt="2023-10-25T10:58:04.300" v="53" actId="26606"/>
          <ac:spMkLst>
            <pc:docMk/>
            <pc:sldMk cId="109857222" sldId="256"/>
            <ac:spMk id="31" creationId="{BD4C0BBB-0042-4603-A226-6117F3FD5B3C}"/>
          </ac:spMkLst>
        </pc:spChg>
        <pc:spChg chg="add del">
          <ac:chgData name="Alberto Álvarez Álvarez" userId="b143456b-a2d4-4af7-9fed-c1598adb320f" providerId="ADAL" clId="{A3169A7E-5BD5-4CFE-8BB6-7439D9BD0787}" dt="2023-10-25T10:58:04.300" v="53" actId="26606"/>
          <ac:spMkLst>
            <pc:docMk/>
            <pc:sldMk cId="109857222" sldId="256"/>
            <ac:spMk id="32" creationId="{EC44F520-2598-460E-9F91-B02F60830CA2}"/>
          </ac:spMkLst>
        </pc:spChg>
        <pc:spChg chg="add del">
          <ac:chgData name="Alberto Álvarez Álvarez" userId="b143456b-a2d4-4af7-9fed-c1598adb320f" providerId="ADAL" clId="{A3169A7E-5BD5-4CFE-8BB6-7439D9BD0787}" dt="2023-10-25T10:58:04.300" v="53" actId="26606"/>
          <ac:spMkLst>
            <pc:docMk/>
            <pc:sldMk cId="109857222" sldId="256"/>
            <ac:spMk id="33" creationId="{E3CBB9B1-7B7D-4BA1-A1AF-572168B39539}"/>
          </ac:spMkLst>
        </pc:spChg>
        <pc:spChg chg="add del">
          <ac:chgData name="Alberto Álvarez Álvarez" userId="b143456b-a2d4-4af7-9fed-c1598adb320f" providerId="ADAL" clId="{A3169A7E-5BD5-4CFE-8BB6-7439D9BD0787}" dt="2023-10-25T10:58:04.300" v="53" actId="26606"/>
          <ac:spMkLst>
            <pc:docMk/>
            <pc:sldMk cId="109857222" sldId="256"/>
            <ac:spMk id="35" creationId="{907741FC-B544-4A6E-B831-6789D042333D}"/>
          </ac:spMkLst>
        </pc:spChg>
        <pc:spChg chg="add del">
          <ac:chgData name="Alberto Álvarez Álvarez" userId="b143456b-a2d4-4af7-9fed-c1598adb320f" providerId="ADAL" clId="{A3169A7E-5BD5-4CFE-8BB6-7439D9BD0787}" dt="2023-10-25T10:58:04.300" v="53" actId="26606"/>
          <ac:spMkLst>
            <pc:docMk/>
            <pc:sldMk cId="109857222" sldId="256"/>
            <ac:spMk id="36" creationId="{3F0BE7ED-7814-4273-B18A-F26CC0380380}"/>
          </ac:spMkLst>
        </pc:spChg>
        <pc:spChg chg="add del">
          <ac:chgData name="Alberto Álvarez Álvarez" userId="b143456b-a2d4-4af7-9fed-c1598adb320f" providerId="ADAL" clId="{A3169A7E-5BD5-4CFE-8BB6-7439D9BD0787}" dt="2023-10-25T10:58:04.891" v="55" actId="26606"/>
          <ac:spMkLst>
            <pc:docMk/>
            <pc:sldMk cId="109857222" sldId="256"/>
            <ac:spMk id="38" creationId="{9B45BA4C-9B54-4496-821F-9E0985CA984D}"/>
          </ac:spMkLst>
        </pc:spChg>
        <pc:spChg chg="add del">
          <ac:chgData name="Alberto Álvarez Álvarez" userId="b143456b-a2d4-4af7-9fed-c1598adb320f" providerId="ADAL" clId="{A3169A7E-5BD5-4CFE-8BB6-7439D9BD0787}" dt="2023-10-25T10:58:06.271" v="57" actId="26606"/>
          <ac:spMkLst>
            <pc:docMk/>
            <pc:sldMk cId="109857222" sldId="256"/>
            <ac:spMk id="41" creationId="{571F2694-AE24-4893-BEF3-43FE324DF02C}"/>
          </ac:spMkLst>
        </pc:spChg>
        <pc:spChg chg="add del">
          <ac:chgData name="Alberto Álvarez Álvarez" userId="b143456b-a2d4-4af7-9fed-c1598adb320f" providerId="ADAL" clId="{A3169A7E-5BD5-4CFE-8BB6-7439D9BD0787}" dt="2023-10-25T10:58:06.271" v="57" actId="26606"/>
          <ac:spMkLst>
            <pc:docMk/>
            <pc:sldMk cId="109857222" sldId="256"/>
            <ac:spMk id="42" creationId="{6D69FA61-5492-4236-8378-D67E60D7810C}"/>
          </ac:spMkLst>
        </pc:spChg>
        <pc:spChg chg="add del">
          <ac:chgData name="Alberto Álvarez Álvarez" userId="b143456b-a2d4-4af7-9fed-c1598adb320f" providerId="ADAL" clId="{A3169A7E-5BD5-4CFE-8BB6-7439D9BD0787}" dt="2023-10-25T10:58:07.088" v="59" actId="26606"/>
          <ac:spMkLst>
            <pc:docMk/>
            <pc:sldMk cId="109857222" sldId="256"/>
            <ac:spMk id="45" creationId="{F08B39A7-5BF4-341C-12CB-5518793A2ABC}"/>
          </ac:spMkLst>
        </pc:spChg>
        <pc:spChg chg="add del">
          <ac:chgData name="Alberto Álvarez Álvarez" userId="b143456b-a2d4-4af7-9fed-c1598adb320f" providerId="ADAL" clId="{A3169A7E-5BD5-4CFE-8BB6-7439D9BD0787}" dt="2023-10-25T10:58:07.828" v="61" actId="26606"/>
          <ac:spMkLst>
            <pc:docMk/>
            <pc:sldMk cId="109857222" sldId="256"/>
            <ac:spMk id="50" creationId="{5D13CC36-B950-4F02-9BAF-9A7EB267398C}"/>
          </ac:spMkLst>
        </pc:spChg>
        <pc:spChg chg="add del">
          <ac:chgData name="Alberto Álvarez Álvarez" userId="b143456b-a2d4-4af7-9fed-c1598adb320f" providerId="ADAL" clId="{A3169A7E-5BD5-4CFE-8BB6-7439D9BD0787}" dt="2023-10-25T10:58:07.828" v="61" actId="26606"/>
          <ac:spMkLst>
            <pc:docMk/>
            <pc:sldMk cId="109857222" sldId="256"/>
            <ac:spMk id="51" creationId="{D1BDED99-B35B-4FEE-A274-8E8DB6FEEECF}"/>
          </ac:spMkLst>
        </pc:spChg>
        <pc:spChg chg="add del">
          <ac:chgData name="Alberto Álvarez Álvarez" userId="b143456b-a2d4-4af7-9fed-c1598adb320f" providerId="ADAL" clId="{A3169A7E-5BD5-4CFE-8BB6-7439D9BD0787}" dt="2023-10-25T11:00:33.758" v="88" actId="26606"/>
          <ac:spMkLst>
            <pc:docMk/>
            <pc:sldMk cId="109857222" sldId="256"/>
            <ac:spMk id="54" creationId="{33E93247-6229-44AB-A550-739E971E690B}"/>
          </ac:spMkLst>
        </pc:spChg>
        <pc:spChg chg="add del">
          <ac:chgData name="Alberto Álvarez Álvarez" userId="b143456b-a2d4-4af7-9fed-c1598adb320f" providerId="ADAL" clId="{A3169A7E-5BD5-4CFE-8BB6-7439D9BD0787}" dt="2023-10-25T11:00:33.750" v="87" actId="26606"/>
          <ac:spMkLst>
            <pc:docMk/>
            <pc:sldMk cId="109857222" sldId="256"/>
            <ac:spMk id="62" creationId="{33E93247-6229-44AB-A550-739E971E690B}"/>
          </ac:spMkLst>
        </pc:spChg>
        <pc:spChg chg="add del">
          <ac:chgData name="Alberto Álvarez Álvarez" userId="b143456b-a2d4-4af7-9fed-c1598adb320f" providerId="ADAL" clId="{A3169A7E-5BD5-4CFE-8BB6-7439D9BD0787}" dt="2023-10-25T11:07:32.920" v="97" actId="26606"/>
          <ac:spMkLst>
            <pc:docMk/>
            <pc:sldMk cId="109857222" sldId="256"/>
            <ac:spMk id="72" creationId="{660EB578-C970-4186-B93C-45851BBC6E34}"/>
          </ac:spMkLst>
        </pc:spChg>
        <pc:spChg chg="add">
          <ac:chgData name="Alberto Álvarez Álvarez" userId="b143456b-a2d4-4af7-9fed-c1598adb320f" providerId="ADAL" clId="{A3169A7E-5BD5-4CFE-8BB6-7439D9BD0787}" dt="2023-10-25T11:07:32.920" v="97" actId="26606"/>
          <ac:spMkLst>
            <pc:docMk/>
            <pc:sldMk cId="109857222" sldId="256"/>
            <ac:spMk id="81" creationId="{660EB578-C970-4186-B93C-45851BBC6E34}"/>
          </ac:spMkLst>
        </pc:spChg>
        <pc:picChg chg="add del">
          <ac:chgData name="Alberto Álvarez Álvarez" userId="b143456b-a2d4-4af7-9fed-c1598adb320f" providerId="ADAL" clId="{A3169A7E-5BD5-4CFE-8BB6-7439D9BD0787}" dt="2023-10-25T10:57:51.081" v="43" actId="26606"/>
          <ac:picMkLst>
            <pc:docMk/>
            <pc:sldMk cId="109857222" sldId="256"/>
            <ac:picMk id="4" creationId="{E3886F47-BFFF-C780-995F-248E86D0B802}"/>
          </ac:picMkLst>
        </pc:picChg>
        <pc:picChg chg="add del mod">
          <ac:chgData name="Alberto Álvarez Álvarez" userId="b143456b-a2d4-4af7-9fed-c1598adb320f" providerId="ADAL" clId="{A3169A7E-5BD5-4CFE-8BB6-7439D9BD0787}" dt="2023-10-25T11:07:21.199" v="94" actId="478"/>
          <ac:picMkLst>
            <pc:docMk/>
            <pc:sldMk cId="109857222" sldId="256"/>
            <ac:picMk id="6" creationId="{183664B6-3503-418A-BCA8-D3CBD3E1843A}"/>
          </ac:picMkLst>
        </pc:picChg>
        <pc:picChg chg="add mod">
          <ac:chgData name="Alberto Álvarez Álvarez" userId="b143456b-a2d4-4af7-9fed-c1598adb320f" providerId="ADAL" clId="{A3169A7E-5BD5-4CFE-8BB6-7439D9BD0787}" dt="2023-10-25T11:07:39.142" v="99" actId="962"/>
          <ac:picMkLst>
            <pc:docMk/>
            <pc:sldMk cId="109857222" sldId="256"/>
            <ac:picMk id="8" creationId="{1FA27AE3-2AD5-1476-0BEB-D2F477AB21D1}"/>
          </ac:picMkLst>
        </pc:picChg>
        <pc:picChg chg="add del">
          <ac:chgData name="Alberto Álvarez Álvarez" userId="b143456b-a2d4-4af7-9fed-c1598adb320f" providerId="ADAL" clId="{A3169A7E-5BD5-4CFE-8BB6-7439D9BD0787}" dt="2023-10-25T10:57:54.033" v="46" actId="26606"/>
          <ac:picMkLst>
            <pc:docMk/>
            <pc:sldMk cId="109857222" sldId="256"/>
            <ac:picMk id="16" creationId="{8F02C509-0374-123B-9D93-FE358870AE93}"/>
          </ac:picMkLst>
        </pc:picChg>
        <pc:picChg chg="add del">
          <ac:chgData name="Alberto Álvarez Álvarez" userId="b143456b-a2d4-4af7-9fed-c1598adb320f" providerId="ADAL" clId="{A3169A7E-5BD5-4CFE-8BB6-7439D9BD0787}" dt="2023-10-25T10:58:02.025" v="49" actId="26606"/>
          <ac:picMkLst>
            <pc:docMk/>
            <pc:sldMk cId="109857222" sldId="256"/>
            <ac:picMk id="21" creationId="{E3886F47-BFFF-C780-995F-248E86D0B802}"/>
          </ac:picMkLst>
        </pc:picChg>
        <pc:picChg chg="add del">
          <ac:chgData name="Alberto Álvarez Álvarez" userId="b143456b-a2d4-4af7-9fed-c1598adb320f" providerId="ADAL" clId="{A3169A7E-5BD5-4CFE-8BB6-7439D9BD0787}" dt="2023-10-25T10:58:03.808" v="51" actId="26606"/>
          <ac:picMkLst>
            <pc:docMk/>
            <pc:sldMk cId="109857222" sldId="256"/>
            <ac:picMk id="25" creationId="{DEB2E8C4-C3E7-4048-A43D-9859510CFA98}"/>
          </ac:picMkLst>
        </pc:picChg>
        <pc:picChg chg="add del">
          <ac:chgData name="Alberto Álvarez Álvarez" userId="b143456b-a2d4-4af7-9fed-c1598adb320f" providerId="ADAL" clId="{A3169A7E-5BD5-4CFE-8BB6-7439D9BD0787}" dt="2023-10-25T10:58:03.808" v="51" actId="26606"/>
          <ac:picMkLst>
            <pc:docMk/>
            <pc:sldMk cId="109857222" sldId="256"/>
            <ac:picMk id="29" creationId="{802BC35C-1313-55C4-85E5-F6C44ACCCC54}"/>
          </ac:picMkLst>
        </pc:picChg>
        <pc:picChg chg="add del">
          <ac:chgData name="Alberto Álvarez Álvarez" userId="b143456b-a2d4-4af7-9fed-c1598adb320f" providerId="ADAL" clId="{A3169A7E-5BD5-4CFE-8BB6-7439D9BD0787}" dt="2023-10-25T10:58:04.300" v="53" actId="26606"/>
          <ac:picMkLst>
            <pc:docMk/>
            <pc:sldMk cId="109857222" sldId="256"/>
            <ac:picMk id="34" creationId="{6ED1C66D-A72B-BB01-DABC-BFB1B5E5B5C6}"/>
          </ac:picMkLst>
        </pc:picChg>
        <pc:picChg chg="add del">
          <ac:chgData name="Alberto Álvarez Álvarez" userId="b143456b-a2d4-4af7-9fed-c1598adb320f" providerId="ADAL" clId="{A3169A7E-5BD5-4CFE-8BB6-7439D9BD0787}" dt="2023-10-25T10:58:04.891" v="55" actId="26606"/>
          <ac:picMkLst>
            <pc:docMk/>
            <pc:sldMk cId="109857222" sldId="256"/>
            <ac:picMk id="39" creationId="{AF82C0CA-E801-5312-D50F-4D841C329841}"/>
          </ac:picMkLst>
        </pc:picChg>
        <pc:picChg chg="add del">
          <ac:chgData name="Alberto Álvarez Álvarez" userId="b143456b-a2d4-4af7-9fed-c1598adb320f" providerId="ADAL" clId="{A3169A7E-5BD5-4CFE-8BB6-7439D9BD0787}" dt="2023-10-25T10:58:06.271" v="57" actId="26606"/>
          <ac:picMkLst>
            <pc:docMk/>
            <pc:sldMk cId="109857222" sldId="256"/>
            <ac:picMk id="43" creationId="{7A22AD1D-0FB2-5EF0-871A-3D6A3272C392}"/>
          </ac:picMkLst>
        </pc:picChg>
        <pc:picChg chg="add del">
          <ac:chgData name="Alberto Álvarez Álvarez" userId="b143456b-a2d4-4af7-9fed-c1598adb320f" providerId="ADAL" clId="{A3169A7E-5BD5-4CFE-8BB6-7439D9BD0787}" dt="2023-10-25T10:58:07.088" v="59" actId="26606"/>
          <ac:picMkLst>
            <pc:docMk/>
            <pc:sldMk cId="109857222" sldId="256"/>
            <ac:picMk id="46" creationId="{9C377AE1-8B22-AC46-749F-F2FFDD2573A2}"/>
          </ac:picMkLst>
        </pc:picChg>
        <pc:picChg chg="add del">
          <ac:chgData name="Alberto Álvarez Álvarez" userId="b143456b-a2d4-4af7-9fed-c1598adb320f" providerId="ADAL" clId="{A3169A7E-5BD5-4CFE-8BB6-7439D9BD0787}" dt="2023-10-25T10:58:07.828" v="61" actId="26606"/>
          <ac:picMkLst>
            <pc:docMk/>
            <pc:sldMk cId="109857222" sldId="256"/>
            <ac:picMk id="48" creationId="{DEB2E8C4-C3E7-4048-A43D-9859510CFA98}"/>
          </ac:picMkLst>
        </pc:picChg>
        <pc:picChg chg="add del">
          <ac:chgData name="Alberto Álvarez Álvarez" userId="b143456b-a2d4-4af7-9fed-c1598adb320f" providerId="ADAL" clId="{A3169A7E-5BD5-4CFE-8BB6-7439D9BD0787}" dt="2023-10-25T10:58:07.828" v="61" actId="26606"/>
          <ac:picMkLst>
            <pc:docMk/>
            <pc:sldMk cId="109857222" sldId="256"/>
            <ac:picMk id="52" creationId="{802BC35C-1313-55C4-85E5-F6C44ACCCC54}"/>
          </ac:picMkLst>
        </pc:picChg>
        <pc:picChg chg="add del">
          <ac:chgData name="Alberto Álvarez Álvarez" userId="b143456b-a2d4-4af7-9fed-c1598adb320f" providerId="ADAL" clId="{A3169A7E-5BD5-4CFE-8BB6-7439D9BD0787}" dt="2023-10-25T11:00:18.434" v="82" actId="478"/>
          <ac:picMkLst>
            <pc:docMk/>
            <pc:sldMk cId="109857222" sldId="256"/>
            <ac:picMk id="55" creationId="{E3886F47-BFFF-C780-995F-248E86D0B802}"/>
          </ac:picMkLst>
        </pc:picChg>
        <pc:inkChg chg="add del">
          <ac:chgData name="Alberto Álvarez Álvarez" userId="b143456b-a2d4-4af7-9fed-c1598adb320f" providerId="ADAL" clId="{A3169A7E-5BD5-4CFE-8BB6-7439D9BD0787}" dt="2023-10-25T10:58:03.808" v="51" actId="26606"/>
          <ac:inkMkLst>
            <pc:docMk/>
            <pc:sldMk cId="109857222" sldId="256"/>
            <ac:inkMk id="26" creationId="{24D29CCB-7956-4E3E-8880-304085F04BF4}"/>
          </ac:inkMkLst>
        </pc:inkChg>
        <pc:inkChg chg="add del">
          <ac:chgData name="Alberto Álvarez Álvarez" userId="b143456b-a2d4-4af7-9fed-c1598adb320f" providerId="ADAL" clId="{A3169A7E-5BD5-4CFE-8BB6-7439D9BD0787}" dt="2023-10-25T10:58:07.828" v="61" actId="26606"/>
          <ac:inkMkLst>
            <pc:docMk/>
            <pc:sldMk cId="109857222" sldId="256"/>
            <ac:inkMk id="49" creationId="{24D29CCB-7956-4E3E-8880-304085F04BF4}"/>
          </ac:inkMkLst>
        </pc:inkChg>
        <pc:cxnChg chg="add del">
          <ac:chgData name="Alberto Álvarez Álvarez" userId="b143456b-a2d4-4af7-9fed-c1598adb320f" providerId="ADAL" clId="{A3169A7E-5BD5-4CFE-8BB6-7439D9BD0787}" dt="2023-10-25T10:57:51.081" v="43" actId="26606"/>
          <ac:cxnSpMkLst>
            <pc:docMk/>
            <pc:sldMk cId="109857222" sldId="256"/>
            <ac:cxnSpMk id="11" creationId="{EE2E603F-4A95-4FE8-BB06-211DFD75DBEF}"/>
          </ac:cxnSpMkLst>
        </pc:cxnChg>
        <pc:cxnChg chg="add del">
          <ac:chgData name="Alberto Álvarez Álvarez" userId="b143456b-a2d4-4af7-9fed-c1598adb320f" providerId="ADAL" clId="{A3169A7E-5BD5-4CFE-8BB6-7439D9BD0787}" dt="2023-10-25T10:57:51.081" v="43" actId="26606"/>
          <ac:cxnSpMkLst>
            <pc:docMk/>
            <pc:sldMk cId="109857222" sldId="256"/>
            <ac:cxnSpMk id="13" creationId="{2CF06E40-3ECB-4820-95B5-8A70B07D4B47}"/>
          </ac:cxnSpMkLst>
        </pc:cxnChg>
        <pc:cxnChg chg="add del">
          <ac:chgData name="Alberto Álvarez Álvarez" userId="b143456b-a2d4-4af7-9fed-c1598adb320f" providerId="ADAL" clId="{A3169A7E-5BD5-4CFE-8BB6-7439D9BD0787}" dt="2023-10-25T10:57:54.033" v="46" actId="26606"/>
          <ac:cxnSpMkLst>
            <pc:docMk/>
            <pc:sldMk cId="109857222" sldId="256"/>
            <ac:cxnSpMk id="18" creationId="{313FECB8-44EE-4A45-9F7B-66ECF1C3C888}"/>
          </ac:cxnSpMkLst>
        </pc:cxnChg>
        <pc:cxnChg chg="add del">
          <ac:chgData name="Alberto Álvarez Álvarez" userId="b143456b-a2d4-4af7-9fed-c1598adb320f" providerId="ADAL" clId="{A3169A7E-5BD5-4CFE-8BB6-7439D9BD0787}" dt="2023-10-25T10:58:02.025" v="49" actId="26606"/>
          <ac:cxnSpMkLst>
            <pc:docMk/>
            <pc:sldMk cId="109857222" sldId="256"/>
            <ac:cxnSpMk id="22" creationId="{EE2E603F-4A95-4FE8-BB06-211DFD75DBEF}"/>
          </ac:cxnSpMkLst>
        </pc:cxnChg>
        <pc:cxnChg chg="add del">
          <ac:chgData name="Alberto Álvarez Álvarez" userId="b143456b-a2d4-4af7-9fed-c1598adb320f" providerId="ADAL" clId="{A3169A7E-5BD5-4CFE-8BB6-7439D9BD0787}" dt="2023-10-25T10:58:02.025" v="49" actId="26606"/>
          <ac:cxnSpMkLst>
            <pc:docMk/>
            <pc:sldMk cId="109857222" sldId="256"/>
            <ac:cxnSpMk id="23" creationId="{2CF06E40-3ECB-4820-95B5-8A70B07D4B47}"/>
          </ac:cxnSpMkLst>
        </pc:cxnChg>
        <pc:cxnChg chg="add del">
          <ac:chgData name="Alberto Álvarez Álvarez" userId="b143456b-a2d4-4af7-9fed-c1598adb320f" providerId="ADAL" clId="{A3169A7E-5BD5-4CFE-8BB6-7439D9BD0787}" dt="2023-10-25T11:00:33.758" v="88" actId="26606"/>
          <ac:cxnSpMkLst>
            <pc:docMk/>
            <pc:sldMk cId="109857222" sldId="256"/>
            <ac:cxnSpMk id="56" creationId="{EE2E603F-4A95-4FE8-BB06-211DFD75DBEF}"/>
          </ac:cxnSpMkLst>
        </pc:cxnChg>
        <pc:cxnChg chg="add del">
          <ac:chgData name="Alberto Álvarez Álvarez" userId="b143456b-a2d4-4af7-9fed-c1598adb320f" providerId="ADAL" clId="{A3169A7E-5BD5-4CFE-8BB6-7439D9BD0787}" dt="2023-10-25T11:00:33.758" v="88" actId="26606"/>
          <ac:cxnSpMkLst>
            <pc:docMk/>
            <pc:sldMk cId="109857222" sldId="256"/>
            <ac:cxnSpMk id="57" creationId="{2CF06E40-3ECB-4820-95B5-8A70B07D4B47}"/>
          </ac:cxnSpMkLst>
        </pc:cxnChg>
        <pc:cxnChg chg="add del">
          <ac:chgData name="Alberto Álvarez Álvarez" userId="b143456b-a2d4-4af7-9fed-c1598adb320f" providerId="ADAL" clId="{A3169A7E-5BD5-4CFE-8BB6-7439D9BD0787}" dt="2023-10-25T11:00:33.750" v="87" actId="26606"/>
          <ac:cxnSpMkLst>
            <pc:docMk/>
            <pc:sldMk cId="109857222" sldId="256"/>
            <ac:cxnSpMk id="64" creationId="{EE2E603F-4A95-4FE8-BB06-211DFD75DBEF}"/>
          </ac:cxnSpMkLst>
        </pc:cxnChg>
        <pc:cxnChg chg="add del">
          <ac:chgData name="Alberto Álvarez Álvarez" userId="b143456b-a2d4-4af7-9fed-c1598adb320f" providerId="ADAL" clId="{A3169A7E-5BD5-4CFE-8BB6-7439D9BD0787}" dt="2023-10-25T11:00:33.750" v="87" actId="26606"/>
          <ac:cxnSpMkLst>
            <pc:docMk/>
            <pc:sldMk cId="109857222" sldId="256"/>
            <ac:cxnSpMk id="66" creationId="{2CF06E40-3ECB-4820-95B5-8A70B07D4B47}"/>
          </ac:cxnSpMkLst>
        </pc:cxnChg>
        <pc:cxnChg chg="add del">
          <ac:chgData name="Alberto Álvarez Álvarez" userId="b143456b-a2d4-4af7-9fed-c1598adb320f" providerId="ADAL" clId="{A3169A7E-5BD5-4CFE-8BB6-7439D9BD0787}" dt="2023-10-25T11:07:32.920" v="97" actId="26606"/>
          <ac:cxnSpMkLst>
            <pc:docMk/>
            <pc:sldMk cId="109857222" sldId="256"/>
            <ac:cxnSpMk id="68" creationId="{CDF57B02-07BB-407B-BB36-06D9C64A673E}"/>
          </ac:cxnSpMkLst>
        </pc:cxnChg>
        <pc:cxnChg chg="add del">
          <ac:chgData name="Alberto Álvarez Álvarez" userId="b143456b-a2d4-4af7-9fed-c1598adb320f" providerId="ADAL" clId="{A3169A7E-5BD5-4CFE-8BB6-7439D9BD0787}" dt="2023-10-25T11:07:32.920" v="97" actId="26606"/>
          <ac:cxnSpMkLst>
            <pc:docMk/>
            <pc:sldMk cId="109857222" sldId="256"/>
            <ac:cxnSpMk id="69" creationId="{F64F9B95-9045-48D2-B9F3-2927E98F54AA}"/>
          </ac:cxnSpMkLst>
        </pc:cxnChg>
        <pc:cxnChg chg="add del">
          <ac:chgData name="Alberto Álvarez Álvarez" userId="b143456b-a2d4-4af7-9fed-c1598adb320f" providerId="ADAL" clId="{A3169A7E-5BD5-4CFE-8BB6-7439D9BD0787}" dt="2023-10-25T11:07:32.920" v="97" actId="26606"/>
          <ac:cxnSpMkLst>
            <pc:docMk/>
            <pc:sldMk cId="109857222" sldId="256"/>
            <ac:cxnSpMk id="70" creationId="{C6855964-C920-48EB-8804-74291211C8A9}"/>
          </ac:cxnSpMkLst>
        </pc:cxnChg>
        <pc:cxnChg chg="add del">
          <ac:chgData name="Alberto Álvarez Álvarez" userId="b143456b-a2d4-4af7-9fed-c1598adb320f" providerId="ADAL" clId="{A3169A7E-5BD5-4CFE-8BB6-7439D9BD0787}" dt="2023-10-25T11:07:32.920" v="97" actId="26606"/>
          <ac:cxnSpMkLst>
            <pc:docMk/>
            <pc:sldMk cId="109857222" sldId="256"/>
            <ac:cxnSpMk id="71" creationId="{085AA86F-6A4D-4BCB-A045-D992CDC2959B}"/>
          </ac:cxnSpMkLst>
        </pc:cxnChg>
        <pc:cxnChg chg="add">
          <ac:chgData name="Alberto Álvarez Álvarez" userId="b143456b-a2d4-4af7-9fed-c1598adb320f" providerId="ADAL" clId="{A3169A7E-5BD5-4CFE-8BB6-7439D9BD0787}" dt="2023-10-25T11:07:32.920" v="97" actId="26606"/>
          <ac:cxnSpMkLst>
            <pc:docMk/>
            <pc:sldMk cId="109857222" sldId="256"/>
            <ac:cxnSpMk id="77" creationId="{F64F9B95-9045-48D2-B9F3-2927E98F54AA}"/>
          </ac:cxnSpMkLst>
        </pc:cxnChg>
        <pc:cxnChg chg="add">
          <ac:chgData name="Alberto Álvarez Álvarez" userId="b143456b-a2d4-4af7-9fed-c1598adb320f" providerId="ADAL" clId="{A3169A7E-5BD5-4CFE-8BB6-7439D9BD0787}" dt="2023-10-25T11:07:32.920" v="97" actId="26606"/>
          <ac:cxnSpMkLst>
            <pc:docMk/>
            <pc:sldMk cId="109857222" sldId="256"/>
            <ac:cxnSpMk id="79" creationId="{085AA86F-6A4D-4BCB-A045-D992CDC2959B}"/>
          </ac:cxnSpMkLst>
        </pc:cxnChg>
        <pc:cxnChg chg="add">
          <ac:chgData name="Alberto Álvarez Álvarez" userId="b143456b-a2d4-4af7-9fed-c1598adb320f" providerId="ADAL" clId="{A3169A7E-5BD5-4CFE-8BB6-7439D9BD0787}" dt="2023-10-25T11:07:32.920" v="97" actId="26606"/>
          <ac:cxnSpMkLst>
            <pc:docMk/>
            <pc:sldMk cId="109857222" sldId="256"/>
            <ac:cxnSpMk id="83" creationId="{CDF57B02-07BB-407B-BB36-06D9C64A673E}"/>
          </ac:cxnSpMkLst>
        </pc:cxnChg>
        <pc:cxnChg chg="add">
          <ac:chgData name="Alberto Álvarez Álvarez" userId="b143456b-a2d4-4af7-9fed-c1598adb320f" providerId="ADAL" clId="{A3169A7E-5BD5-4CFE-8BB6-7439D9BD0787}" dt="2023-10-25T11:07:32.920" v="97" actId="26606"/>
          <ac:cxnSpMkLst>
            <pc:docMk/>
            <pc:sldMk cId="109857222" sldId="256"/>
            <ac:cxnSpMk id="85" creationId="{C6855964-C920-48EB-8804-74291211C8A9}"/>
          </ac:cxnSpMkLst>
        </pc:cxnChg>
      </pc:sldChg>
      <pc:sldChg chg="addSp delSp modSp new mod setBg">
        <pc:chgData name="Alberto Álvarez Álvarez" userId="b143456b-a2d4-4af7-9fed-c1598adb320f" providerId="ADAL" clId="{A3169A7E-5BD5-4CFE-8BB6-7439D9BD0787}" dt="2023-10-25T11:18:11.272" v="311" actId="1076"/>
        <pc:sldMkLst>
          <pc:docMk/>
          <pc:sldMk cId="2884640117" sldId="257"/>
        </pc:sldMkLst>
        <pc:spChg chg="mod">
          <ac:chgData name="Alberto Álvarez Álvarez" userId="b143456b-a2d4-4af7-9fed-c1598adb320f" providerId="ADAL" clId="{A3169A7E-5BD5-4CFE-8BB6-7439D9BD0787}" dt="2023-10-25T11:17:40.732" v="302" actId="26606"/>
          <ac:spMkLst>
            <pc:docMk/>
            <pc:sldMk cId="2884640117" sldId="257"/>
            <ac:spMk id="2" creationId="{322085FF-5417-D29B-6125-90878279CC6D}"/>
          </ac:spMkLst>
        </pc:spChg>
        <pc:spChg chg="mod ord">
          <ac:chgData name="Alberto Álvarez Álvarez" userId="b143456b-a2d4-4af7-9fed-c1598adb320f" providerId="ADAL" clId="{A3169A7E-5BD5-4CFE-8BB6-7439D9BD0787}" dt="2023-10-25T11:17:40.732" v="302" actId="26606"/>
          <ac:spMkLst>
            <pc:docMk/>
            <pc:sldMk cId="2884640117" sldId="257"/>
            <ac:spMk id="3" creationId="{7919FFB8-B38D-627E-430F-309311798C8D}"/>
          </ac:spMkLst>
        </pc:spChg>
        <pc:spChg chg="add del">
          <ac:chgData name="Alberto Álvarez Álvarez" userId="b143456b-a2d4-4af7-9fed-c1598adb320f" providerId="ADAL" clId="{A3169A7E-5BD5-4CFE-8BB6-7439D9BD0787}" dt="2023-10-25T11:17:40.736" v="303" actId="26606"/>
          <ac:spMkLst>
            <pc:docMk/>
            <pc:sldMk cId="2884640117" sldId="257"/>
            <ac:spMk id="12" creationId="{660EB578-C970-4186-B93C-45851BBC6E34}"/>
          </ac:spMkLst>
        </pc:spChg>
        <pc:spChg chg="add del">
          <ac:chgData name="Alberto Álvarez Álvarez" userId="b143456b-a2d4-4af7-9fed-c1598adb320f" providerId="ADAL" clId="{A3169A7E-5BD5-4CFE-8BB6-7439D9BD0787}" dt="2023-10-25T11:17:40.732" v="302" actId="26606"/>
          <ac:spMkLst>
            <pc:docMk/>
            <pc:sldMk cId="2884640117" sldId="257"/>
            <ac:spMk id="21" creationId="{5FEC7A34-539B-4949-BC75-F49D5FFC93A2}"/>
          </ac:spMkLst>
        </pc:spChg>
        <pc:spChg chg="add">
          <ac:chgData name="Alberto Álvarez Álvarez" userId="b143456b-a2d4-4af7-9fed-c1598adb320f" providerId="ADAL" clId="{A3169A7E-5BD5-4CFE-8BB6-7439D9BD0787}" dt="2023-10-25T11:17:40.736" v="303" actId="26606"/>
          <ac:spMkLst>
            <pc:docMk/>
            <pc:sldMk cId="2884640117" sldId="257"/>
            <ac:spMk id="27" creationId="{660EB578-C970-4186-B93C-45851BBC6E34}"/>
          </ac:spMkLst>
        </pc:spChg>
        <pc:picChg chg="add mod ord">
          <ac:chgData name="Alberto Álvarez Álvarez" userId="b143456b-a2d4-4af7-9fed-c1598adb320f" providerId="ADAL" clId="{A3169A7E-5BD5-4CFE-8BB6-7439D9BD0787}" dt="2023-10-25T11:18:11.272" v="311" actId="1076"/>
          <ac:picMkLst>
            <pc:docMk/>
            <pc:sldMk cId="2884640117" sldId="257"/>
            <ac:picMk id="5" creationId="{31CAE3A3-1DF9-BDEB-6218-C2D44326F17F}"/>
          </ac:picMkLst>
        </pc:picChg>
        <pc:picChg chg="add mod">
          <ac:chgData name="Alberto Álvarez Álvarez" userId="b143456b-a2d4-4af7-9fed-c1598adb320f" providerId="ADAL" clId="{A3169A7E-5BD5-4CFE-8BB6-7439D9BD0787}" dt="2023-10-25T11:17:53.568" v="307" actId="1076"/>
          <ac:picMkLst>
            <pc:docMk/>
            <pc:sldMk cId="2884640117" sldId="257"/>
            <ac:picMk id="7" creationId="{EC5A6E03-4E0C-3D33-BE9A-3D0C41E7C5AB}"/>
          </ac:picMkLst>
        </pc:picChg>
        <pc:cxnChg chg="add del">
          <ac:chgData name="Alberto Álvarez Álvarez" userId="b143456b-a2d4-4af7-9fed-c1598adb320f" providerId="ADAL" clId="{A3169A7E-5BD5-4CFE-8BB6-7439D9BD0787}" dt="2023-10-25T11:17:40.736" v="303" actId="26606"/>
          <ac:cxnSpMkLst>
            <pc:docMk/>
            <pc:sldMk cId="2884640117" sldId="257"/>
            <ac:cxnSpMk id="14" creationId="{D57D541F-8B1D-4D6A-969A-B9D7473AD983}"/>
          </ac:cxnSpMkLst>
        </pc:cxnChg>
        <pc:cxnChg chg="add del">
          <ac:chgData name="Alberto Álvarez Álvarez" userId="b143456b-a2d4-4af7-9fed-c1598adb320f" providerId="ADAL" clId="{A3169A7E-5BD5-4CFE-8BB6-7439D9BD0787}" dt="2023-10-25T11:17:40.736" v="303" actId="26606"/>
          <ac:cxnSpMkLst>
            <pc:docMk/>
            <pc:sldMk cId="2884640117" sldId="257"/>
            <ac:cxnSpMk id="16" creationId="{E6523A9E-CB4E-4FB6-AF68-C947B5086446}"/>
          </ac:cxnSpMkLst>
        </pc:cxnChg>
        <pc:cxnChg chg="add del">
          <ac:chgData name="Alberto Álvarez Álvarez" userId="b143456b-a2d4-4af7-9fed-c1598adb320f" providerId="ADAL" clId="{A3169A7E-5BD5-4CFE-8BB6-7439D9BD0787}" dt="2023-10-25T11:17:40.732" v="302" actId="26606"/>
          <ac:cxnSpMkLst>
            <pc:docMk/>
            <pc:sldMk cId="2884640117" sldId="257"/>
            <ac:cxnSpMk id="23" creationId="{CA4B2C18-146D-48F9-BB98-D4E4D70A5A79}"/>
          </ac:cxnSpMkLst>
        </pc:cxnChg>
        <pc:cxnChg chg="add del">
          <ac:chgData name="Alberto Álvarez Álvarez" userId="b143456b-a2d4-4af7-9fed-c1598adb320f" providerId="ADAL" clId="{A3169A7E-5BD5-4CFE-8BB6-7439D9BD0787}" dt="2023-10-25T11:17:40.732" v="302" actId="26606"/>
          <ac:cxnSpMkLst>
            <pc:docMk/>
            <pc:sldMk cId="2884640117" sldId="257"/>
            <ac:cxnSpMk id="25" creationId="{E51784B1-4DE1-43A3-95B9-A0EB6529F0B9}"/>
          </ac:cxnSpMkLst>
        </pc:cxnChg>
        <pc:cxnChg chg="add">
          <ac:chgData name="Alberto Álvarez Álvarez" userId="b143456b-a2d4-4af7-9fed-c1598adb320f" providerId="ADAL" clId="{A3169A7E-5BD5-4CFE-8BB6-7439D9BD0787}" dt="2023-10-25T11:17:40.736" v="303" actId="26606"/>
          <ac:cxnSpMkLst>
            <pc:docMk/>
            <pc:sldMk cId="2884640117" sldId="257"/>
            <ac:cxnSpMk id="28" creationId="{D57D541F-8B1D-4D6A-969A-B9D7473AD983}"/>
          </ac:cxnSpMkLst>
        </pc:cxnChg>
        <pc:cxnChg chg="add">
          <ac:chgData name="Alberto Álvarez Álvarez" userId="b143456b-a2d4-4af7-9fed-c1598adb320f" providerId="ADAL" clId="{A3169A7E-5BD5-4CFE-8BB6-7439D9BD0787}" dt="2023-10-25T11:17:40.736" v="303" actId="26606"/>
          <ac:cxnSpMkLst>
            <pc:docMk/>
            <pc:sldMk cId="2884640117" sldId="257"/>
            <ac:cxnSpMk id="29" creationId="{E6523A9E-CB4E-4FB6-AF68-C947B5086446}"/>
          </ac:cxnSpMkLst>
        </pc:cxnChg>
      </pc:sldChg>
      <pc:sldChg chg="addSp delSp modSp new mod setBg">
        <pc:chgData name="Alberto Álvarez Álvarez" userId="b143456b-a2d4-4af7-9fed-c1598adb320f" providerId="ADAL" clId="{A3169A7E-5BD5-4CFE-8BB6-7439D9BD0787}" dt="2023-10-25T11:27:25.460" v="371" actId="1076"/>
        <pc:sldMkLst>
          <pc:docMk/>
          <pc:sldMk cId="472448809" sldId="258"/>
        </pc:sldMkLst>
        <pc:spChg chg="mod">
          <ac:chgData name="Alberto Álvarez Álvarez" userId="b143456b-a2d4-4af7-9fed-c1598adb320f" providerId="ADAL" clId="{A3169A7E-5BD5-4CFE-8BB6-7439D9BD0787}" dt="2023-10-25T11:27:17.910" v="369" actId="26606"/>
          <ac:spMkLst>
            <pc:docMk/>
            <pc:sldMk cId="472448809" sldId="258"/>
            <ac:spMk id="2" creationId="{30C4130C-2477-8164-F2F9-5061DC56BB9B}"/>
          </ac:spMkLst>
        </pc:spChg>
        <pc:spChg chg="del">
          <ac:chgData name="Alberto Álvarez Álvarez" userId="b143456b-a2d4-4af7-9fed-c1598adb320f" providerId="ADAL" clId="{A3169A7E-5BD5-4CFE-8BB6-7439D9BD0787}" dt="2023-10-25T11:26:35.490" v="326" actId="931"/>
          <ac:spMkLst>
            <pc:docMk/>
            <pc:sldMk cId="472448809" sldId="258"/>
            <ac:spMk id="3" creationId="{31337D60-39FE-9DBA-EF96-ACDA2DEBEABC}"/>
          </ac:spMkLst>
        </pc:spChg>
        <pc:spChg chg="add del">
          <ac:chgData name="Alberto Álvarez Álvarez" userId="b143456b-a2d4-4af7-9fed-c1598adb320f" providerId="ADAL" clId="{A3169A7E-5BD5-4CFE-8BB6-7439D9BD0787}" dt="2023-10-25T11:27:17.905" v="368" actId="26606"/>
          <ac:spMkLst>
            <pc:docMk/>
            <pc:sldMk cId="472448809" sldId="258"/>
            <ac:spMk id="9" creationId="{4DC6B9EC-A055-4869-315E-63ACD4CBFF79}"/>
          </ac:spMkLst>
        </pc:spChg>
        <pc:spChg chg="add del">
          <ac:chgData name="Alberto Álvarez Álvarez" userId="b143456b-a2d4-4af7-9fed-c1598adb320f" providerId="ADAL" clId="{A3169A7E-5BD5-4CFE-8BB6-7439D9BD0787}" dt="2023-10-25T11:27:11.141" v="366" actId="26606"/>
          <ac:spMkLst>
            <pc:docMk/>
            <pc:sldMk cId="472448809" sldId="258"/>
            <ac:spMk id="14" creationId="{33E93247-6229-44AB-A550-739E971E690B}"/>
          </ac:spMkLst>
        </pc:spChg>
        <pc:spChg chg="add del">
          <ac:chgData name="Alberto Álvarez Álvarez" userId="b143456b-a2d4-4af7-9fed-c1598adb320f" providerId="ADAL" clId="{A3169A7E-5BD5-4CFE-8BB6-7439D9BD0787}" dt="2023-10-25T11:27:17.905" v="368" actId="26606"/>
          <ac:spMkLst>
            <pc:docMk/>
            <pc:sldMk cId="472448809" sldId="258"/>
            <ac:spMk id="18" creationId="{E49D7415-2F11-44C2-B6AA-13A25B6814B9}"/>
          </ac:spMkLst>
        </pc:spChg>
        <pc:spChg chg="add">
          <ac:chgData name="Alberto Álvarez Álvarez" userId="b143456b-a2d4-4af7-9fed-c1598adb320f" providerId="ADAL" clId="{A3169A7E-5BD5-4CFE-8BB6-7439D9BD0787}" dt="2023-10-25T11:27:17.910" v="369" actId="26606"/>
          <ac:spMkLst>
            <pc:docMk/>
            <pc:sldMk cId="472448809" sldId="258"/>
            <ac:spMk id="23" creationId="{33E93247-6229-44AB-A550-739E971E690B}"/>
          </ac:spMkLst>
        </pc:spChg>
        <pc:picChg chg="add mod">
          <ac:chgData name="Alberto Álvarez Álvarez" userId="b143456b-a2d4-4af7-9fed-c1598adb320f" providerId="ADAL" clId="{A3169A7E-5BD5-4CFE-8BB6-7439D9BD0787}" dt="2023-10-25T11:27:25.460" v="371" actId="1076"/>
          <ac:picMkLst>
            <pc:docMk/>
            <pc:sldMk cId="472448809" sldId="258"/>
            <ac:picMk id="5" creationId="{752AA61D-A6B7-A423-71E2-59419B670433}"/>
          </ac:picMkLst>
        </pc:picChg>
        <pc:cxnChg chg="add del">
          <ac:chgData name="Alberto Álvarez Álvarez" userId="b143456b-a2d4-4af7-9fed-c1598adb320f" providerId="ADAL" clId="{A3169A7E-5BD5-4CFE-8BB6-7439D9BD0787}" dt="2023-10-25T11:27:11.141" v="366" actId="26606"/>
          <ac:cxnSpMkLst>
            <pc:docMk/>
            <pc:sldMk cId="472448809" sldId="258"/>
            <ac:cxnSpMk id="10" creationId="{F64F9B95-9045-48D2-B9F3-2927E98F54AA}"/>
          </ac:cxnSpMkLst>
        </pc:cxnChg>
        <pc:cxnChg chg="add del">
          <ac:chgData name="Alberto Álvarez Álvarez" userId="b143456b-a2d4-4af7-9fed-c1598adb320f" providerId="ADAL" clId="{A3169A7E-5BD5-4CFE-8BB6-7439D9BD0787}" dt="2023-10-25T11:27:11.141" v="366" actId="26606"/>
          <ac:cxnSpMkLst>
            <pc:docMk/>
            <pc:sldMk cId="472448809" sldId="258"/>
            <ac:cxnSpMk id="12" creationId="{085AA86F-6A4D-4BCB-A045-D992CDC2959B}"/>
          </ac:cxnSpMkLst>
        </pc:cxnChg>
        <pc:cxnChg chg="add del">
          <ac:chgData name="Alberto Álvarez Álvarez" userId="b143456b-a2d4-4af7-9fed-c1598adb320f" providerId="ADAL" clId="{A3169A7E-5BD5-4CFE-8BB6-7439D9BD0787}" dt="2023-10-25T11:27:11.141" v="366" actId="26606"/>
          <ac:cxnSpMkLst>
            <pc:docMk/>
            <pc:sldMk cId="472448809" sldId="258"/>
            <ac:cxnSpMk id="16" creationId="{EE2E603F-4A95-4FE8-BB06-211DFD75DBEF}"/>
          </ac:cxnSpMkLst>
        </pc:cxnChg>
        <pc:cxnChg chg="add del">
          <ac:chgData name="Alberto Álvarez Álvarez" userId="b143456b-a2d4-4af7-9fed-c1598adb320f" providerId="ADAL" clId="{A3169A7E-5BD5-4CFE-8BB6-7439D9BD0787}" dt="2023-10-25T11:27:17.905" v="368" actId="26606"/>
          <ac:cxnSpMkLst>
            <pc:docMk/>
            <pc:sldMk cId="472448809" sldId="258"/>
            <ac:cxnSpMk id="19" creationId="{D2E57F3D-33BE-4306-87E6-245763719516}"/>
          </ac:cxnSpMkLst>
        </pc:cxnChg>
        <pc:cxnChg chg="add">
          <ac:chgData name="Alberto Álvarez Álvarez" userId="b143456b-a2d4-4af7-9fed-c1598adb320f" providerId="ADAL" clId="{A3169A7E-5BD5-4CFE-8BB6-7439D9BD0787}" dt="2023-10-25T11:27:17.910" v="369" actId="26606"/>
          <ac:cxnSpMkLst>
            <pc:docMk/>
            <pc:sldMk cId="472448809" sldId="258"/>
            <ac:cxnSpMk id="21" creationId="{F64F9B95-9045-48D2-B9F3-2927E98F54AA}"/>
          </ac:cxnSpMkLst>
        </pc:cxnChg>
        <pc:cxnChg chg="add">
          <ac:chgData name="Alberto Álvarez Álvarez" userId="b143456b-a2d4-4af7-9fed-c1598adb320f" providerId="ADAL" clId="{A3169A7E-5BD5-4CFE-8BB6-7439D9BD0787}" dt="2023-10-25T11:27:17.910" v="369" actId="26606"/>
          <ac:cxnSpMkLst>
            <pc:docMk/>
            <pc:sldMk cId="472448809" sldId="258"/>
            <ac:cxnSpMk id="22" creationId="{085AA86F-6A4D-4BCB-A045-D992CDC2959B}"/>
          </ac:cxnSpMkLst>
        </pc:cxnChg>
        <pc:cxnChg chg="add">
          <ac:chgData name="Alberto Álvarez Álvarez" userId="b143456b-a2d4-4af7-9fed-c1598adb320f" providerId="ADAL" clId="{A3169A7E-5BD5-4CFE-8BB6-7439D9BD0787}" dt="2023-10-25T11:27:17.910" v="369" actId="26606"/>
          <ac:cxnSpMkLst>
            <pc:docMk/>
            <pc:sldMk cId="472448809" sldId="258"/>
            <ac:cxnSpMk id="24" creationId="{EE2E603F-4A95-4FE8-BB06-211DFD75DBEF}"/>
          </ac:cxnSpMkLst>
        </pc:cxnChg>
      </pc:sldChg>
      <pc:sldChg chg="addSp delSp modSp new mod setBg">
        <pc:chgData name="Alberto Álvarez Álvarez" userId="b143456b-a2d4-4af7-9fed-c1598adb320f" providerId="ADAL" clId="{A3169A7E-5BD5-4CFE-8BB6-7439D9BD0787}" dt="2023-10-25T11:40:50.307" v="607" actId="20577"/>
        <pc:sldMkLst>
          <pc:docMk/>
          <pc:sldMk cId="1107032350" sldId="259"/>
        </pc:sldMkLst>
        <pc:spChg chg="mod">
          <ac:chgData name="Alberto Álvarez Álvarez" userId="b143456b-a2d4-4af7-9fed-c1598adb320f" providerId="ADAL" clId="{A3169A7E-5BD5-4CFE-8BB6-7439D9BD0787}" dt="2023-10-25T11:30:45.138" v="435" actId="26606"/>
          <ac:spMkLst>
            <pc:docMk/>
            <pc:sldMk cId="1107032350" sldId="259"/>
            <ac:spMk id="2" creationId="{079908AB-6BFB-CE64-81E9-565B20053B15}"/>
          </ac:spMkLst>
        </pc:spChg>
        <pc:spChg chg="del">
          <ac:chgData name="Alberto Álvarez Álvarez" userId="b143456b-a2d4-4af7-9fed-c1598adb320f" providerId="ADAL" clId="{A3169A7E-5BD5-4CFE-8BB6-7439D9BD0787}" dt="2023-10-25T11:29:28.995" v="394" actId="3680"/>
          <ac:spMkLst>
            <pc:docMk/>
            <pc:sldMk cId="1107032350" sldId="259"/>
            <ac:spMk id="3" creationId="{ECF29BB7-0301-0E13-C0D4-432A6BC74DF8}"/>
          </ac:spMkLst>
        </pc:spChg>
        <pc:spChg chg="add del">
          <ac:chgData name="Alberto Álvarez Álvarez" userId="b143456b-a2d4-4af7-9fed-c1598adb320f" providerId="ADAL" clId="{A3169A7E-5BD5-4CFE-8BB6-7439D9BD0787}" dt="2023-10-25T11:30:39.752" v="430" actId="26606"/>
          <ac:spMkLst>
            <pc:docMk/>
            <pc:sldMk cId="1107032350" sldId="259"/>
            <ac:spMk id="9" creationId="{F68B2C62-7648-4430-90D5-AE0F252AF113}"/>
          </ac:spMkLst>
        </pc:spChg>
        <pc:spChg chg="add del">
          <ac:chgData name="Alberto Álvarez Álvarez" userId="b143456b-a2d4-4af7-9fed-c1598adb320f" providerId="ADAL" clId="{A3169A7E-5BD5-4CFE-8BB6-7439D9BD0787}" dt="2023-10-25T11:30:43.822" v="432" actId="26606"/>
          <ac:spMkLst>
            <pc:docMk/>
            <pc:sldMk cId="1107032350" sldId="259"/>
            <ac:spMk id="15" creationId="{F68B2C62-7648-4430-90D5-AE0F252AF113}"/>
          </ac:spMkLst>
        </pc:spChg>
        <pc:spChg chg="add del">
          <ac:chgData name="Alberto Álvarez Álvarez" userId="b143456b-a2d4-4af7-9fed-c1598adb320f" providerId="ADAL" clId="{A3169A7E-5BD5-4CFE-8BB6-7439D9BD0787}" dt="2023-10-25T11:30:45.098" v="434" actId="26606"/>
          <ac:spMkLst>
            <pc:docMk/>
            <pc:sldMk cId="1107032350" sldId="259"/>
            <ac:spMk id="21" creationId="{33E93247-6229-44AB-A550-739E971E690B}"/>
          </ac:spMkLst>
        </pc:spChg>
        <pc:spChg chg="add">
          <ac:chgData name="Alberto Álvarez Álvarez" userId="b143456b-a2d4-4af7-9fed-c1598adb320f" providerId="ADAL" clId="{A3169A7E-5BD5-4CFE-8BB6-7439D9BD0787}" dt="2023-10-25T11:30:45.138" v="435" actId="26606"/>
          <ac:spMkLst>
            <pc:docMk/>
            <pc:sldMk cId="1107032350" sldId="259"/>
            <ac:spMk id="24" creationId="{F68B2C62-7648-4430-90D5-AE0F252AF113}"/>
          </ac:spMkLst>
        </pc:spChg>
        <pc:graphicFrameChg chg="add mod ord modGraphic">
          <ac:chgData name="Alberto Álvarez Álvarez" userId="b143456b-a2d4-4af7-9fed-c1598adb320f" providerId="ADAL" clId="{A3169A7E-5BD5-4CFE-8BB6-7439D9BD0787}" dt="2023-10-25T11:40:50.307" v="607" actId="20577"/>
          <ac:graphicFrameMkLst>
            <pc:docMk/>
            <pc:sldMk cId="1107032350" sldId="259"/>
            <ac:graphicFrameMk id="4" creationId="{D24E10E1-AC2C-5C3A-ED3E-3CD8B970F778}"/>
          </ac:graphicFrameMkLst>
        </pc:graphicFrameChg>
        <pc:cxnChg chg="add del">
          <ac:chgData name="Alberto Álvarez Álvarez" userId="b143456b-a2d4-4af7-9fed-c1598adb320f" providerId="ADAL" clId="{A3169A7E-5BD5-4CFE-8BB6-7439D9BD0787}" dt="2023-10-25T11:30:39.752" v="430" actId="26606"/>
          <ac:cxnSpMkLst>
            <pc:docMk/>
            <pc:sldMk cId="1107032350" sldId="259"/>
            <ac:cxnSpMk id="11" creationId="{AAD0195E-7F27-4D06-9427-0C121D721A14}"/>
          </ac:cxnSpMkLst>
        </pc:cxnChg>
        <pc:cxnChg chg="add del">
          <ac:chgData name="Alberto Álvarez Álvarez" userId="b143456b-a2d4-4af7-9fed-c1598adb320f" providerId="ADAL" clId="{A3169A7E-5BD5-4CFE-8BB6-7439D9BD0787}" dt="2023-10-25T11:30:39.752" v="430" actId="26606"/>
          <ac:cxnSpMkLst>
            <pc:docMk/>
            <pc:sldMk cId="1107032350" sldId="259"/>
            <ac:cxnSpMk id="13" creationId="{9D74C2FC-3228-4FC1-B97B-87AD35508D91}"/>
          </ac:cxnSpMkLst>
        </pc:cxnChg>
        <pc:cxnChg chg="add del">
          <ac:chgData name="Alberto Álvarez Álvarez" userId="b143456b-a2d4-4af7-9fed-c1598adb320f" providerId="ADAL" clId="{A3169A7E-5BD5-4CFE-8BB6-7439D9BD0787}" dt="2023-10-25T11:30:43.822" v="432" actId="26606"/>
          <ac:cxnSpMkLst>
            <pc:docMk/>
            <pc:sldMk cId="1107032350" sldId="259"/>
            <ac:cxnSpMk id="16" creationId="{B75B4F83-6FDB-4998-8E11-31CE6E7040B7}"/>
          </ac:cxnSpMkLst>
        </pc:cxnChg>
        <pc:cxnChg chg="add del">
          <ac:chgData name="Alberto Álvarez Álvarez" userId="b143456b-a2d4-4af7-9fed-c1598adb320f" providerId="ADAL" clId="{A3169A7E-5BD5-4CFE-8BB6-7439D9BD0787}" dt="2023-10-25T11:30:43.822" v="432" actId="26606"/>
          <ac:cxnSpMkLst>
            <pc:docMk/>
            <pc:sldMk cId="1107032350" sldId="259"/>
            <ac:cxnSpMk id="17" creationId="{B0794B99-5B9D-4B94-9505-1EDED76CD61F}"/>
          </ac:cxnSpMkLst>
        </pc:cxnChg>
        <pc:cxnChg chg="add del">
          <ac:chgData name="Alberto Álvarez Álvarez" userId="b143456b-a2d4-4af7-9fed-c1598adb320f" providerId="ADAL" clId="{A3169A7E-5BD5-4CFE-8BB6-7439D9BD0787}" dt="2023-10-25T11:30:45.098" v="434" actId="26606"/>
          <ac:cxnSpMkLst>
            <pc:docMk/>
            <pc:sldMk cId="1107032350" sldId="259"/>
            <ac:cxnSpMk id="19" creationId="{F64F9B95-9045-48D2-B9F3-2927E98F54AA}"/>
          </ac:cxnSpMkLst>
        </pc:cxnChg>
        <pc:cxnChg chg="add del">
          <ac:chgData name="Alberto Álvarez Álvarez" userId="b143456b-a2d4-4af7-9fed-c1598adb320f" providerId="ADAL" clId="{A3169A7E-5BD5-4CFE-8BB6-7439D9BD0787}" dt="2023-10-25T11:30:45.098" v="434" actId="26606"/>
          <ac:cxnSpMkLst>
            <pc:docMk/>
            <pc:sldMk cId="1107032350" sldId="259"/>
            <ac:cxnSpMk id="20" creationId="{085AA86F-6A4D-4BCB-A045-D992CDC2959B}"/>
          </ac:cxnSpMkLst>
        </pc:cxnChg>
        <pc:cxnChg chg="add del">
          <ac:chgData name="Alberto Álvarez Álvarez" userId="b143456b-a2d4-4af7-9fed-c1598adb320f" providerId="ADAL" clId="{A3169A7E-5BD5-4CFE-8BB6-7439D9BD0787}" dt="2023-10-25T11:30:45.098" v="434" actId="26606"/>
          <ac:cxnSpMkLst>
            <pc:docMk/>
            <pc:sldMk cId="1107032350" sldId="259"/>
            <ac:cxnSpMk id="22" creationId="{EE2E603F-4A95-4FE8-BB06-211DFD75DBEF}"/>
          </ac:cxnSpMkLst>
        </pc:cxnChg>
        <pc:cxnChg chg="add">
          <ac:chgData name="Alberto Álvarez Álvarez" userId="b143456b-a2d4-4af7-9fed-c1598adb320f" providerId="ADAL" clId="{A3169A7E-5BD5-4CFE-8BB6-7439D9BD0787}" dt="2023-10-25T11:30:45.138" v="435" actId="26606"/>
          <ac:cxnSpMkLst>
            <pc:docMk/>
            <pc:sldMk cId="1107032350" sldId="259"/>
            <ac:cxnSpMk id="25" creationId="{9BB96FAB-CCBF-4D1E-9D0D-B038ACC29BD0}"/>
          </ac:cxnSpMkLst>
        </pc:cxnChg>
      </pc:sldChg>
      <pc:sldChg chg="addSp delSp modSp new mod setBg">
        <pc:chgData name="Alberto Álvarez Álvarez" userId="b143456b-a2d4-4af7-9fed-c1598adb320f" providerId="ADAL" clId="{A3169A7E-5BD5-4CFE-8BB6-7439D9BD0787}" dt="2023-10-26T08:31:59.231" v="622"/>
        <pc:sldMkLst>
          <pc:docMk/>
          <pc:sldMk cId="2773952231" sldId="260"/>
        </pc:sldMkLst>
        <pc:spChg chg="mod">
          <ac:chgData name="Alberto Álvarez Álvarez" userId="b143456b-a2d4-4af7-9fed-c1598adb320f" providerId="ADAL" clId="{A3169A7E-5BD5-4CFE-8BB6-7439D9BD0787}" dt="2023-10-25T11:39:09.821" v="587" actId="26606"/>
          <ac:spMkLst>
            <pc:docMk/>
            <pc:sldMk cId="2773952231" sldId="260"/>
            <ac:spMk id="2" creationId="{C171DCB1-A093-0AE7-C352-3D4BE87406DE}"/>
          </ac:spMkLst>
        </pc:spChg>
        <pc:spChg chg="del">
          <ac:chgData name="Alberto Álvarez Álvarez" userId="b143456b-a2d4-4af7-9fed-c1598adb320f" providerId="ADAL" clId="{A3169A7E-5BD5-4CFE-8BB6-7439D9BD0787}" dt="2023-10-25T11:37:05.737" v="526" actId="3680"/>
          <ac:spMkLst>
            <pc:docMk/>
            <pc:sldMk cId="2773952231" sldId="260"/>
            <ac:spMk id="3" creationId="{C4332193-99AA-EF43-ADFD-69B3CCB4CA5B}"/>
          </ac:spMkLst>
        </pc:spChg>
        <pc:spChg chg="add del">
          <ac:chgData name="Alberto Álvarez Álvarez" userId="b143456b-a2d4-4af7-9fed-c1598adb320f" providerId="ADAL" clId="{A3169A7E-5BD5-4CFE-8BB6-7439D9BD0787}" dt="2023-10-25T11:39:09.821" v="587" actId="26606"/>
          <ac:spMkLst>
            <pc:docMk/>
            <pc:sldMk cId="2773952231" sldId="260"/>
            <ac:spMk id="9" creationId="{F68B2C62-7648-4430-90D5-AE0F252AF113}"/>
          </ac:spMkLst>
        </pc:spChg>
        <pc:spChg chg="add del">
          <ac:chgData name="Alberto Álvarez Álvarez" userId="b143456b-a2d4-4af7-9fed-c1598adb320f" providerId="ADAL" clId="{A3169A7E-5BD5-4CFE-8BB6-7439D9BD0787}" dt="2023-10-25T11:39:07.143" v="584" actId="26606"/>
          <ac:spMkLst>
            <pc:docMk/>
            <pc:sldMk cId="2773952231" sldId="260"/>
            <ac:spMk id="18" creationId="{F68B2C62-7648-4430-90D5-AE0F252AF113}"/>
          </ac:spMkLst>
        </pc:spChg>
        <pc:spChg chg="add del">
          <ac:chgData name="Alberto Álvarez Álvarez" userId="b143456b-a2d4-4af7-9fed-c1598adb320f" providerId="ADAL" clId="{A3169A7E-5BD5-4CFE-8BB6-7439D9BD0787}" dt="2023-10-25T11:39:09.782" v="586" actId="26606"/>
          <ac:spMkLst>
            <pc:docMk/>
            <pc:sldMk cId="2773952231" sldId="260"/>
            <ac:spMk id="24" creationId="{F68B2C62-7648-4430-90D5-AE0F252AF113}"/>
          </ac:spMkLst>
        </pc:spChg>
        <pc:spChg chg="add">
          <ac:chgData name="Alberto Álvarez Álvarez" userId="b143456b-a2d4-4af7-9fed-c1598adb320f" providerId="ADAL" clId="{A3169A7E-5BD5-4CFE-8BB6-7439D9BD0787}" dt="2023-10-25T11:39:09.821" v="587" actId="26606"/>
          <ac:spMkLst>
            <pc:docMk/>
            <pc:sldMk cId="2773952231" sldId="260"/>
            <ac:spMk id="28" creationId="{F68B2C62-7648-4430-90D5-AE0F252AF113}"/>
          </ac:spMkLst>
        </pc:spChg>
        <pc:graphicFrameChg chg="add mod ord modGraphic">
          <ac:chgData name="Alberto Álvarez Álvarez" userId="b143456b-a2d4-4af7-9fed-c1598adb320f" providerId="ADAL" clId="{A3169A7E-5BD5-4CFE-8BB6-7439D9BD0787}" dt="2023-10-26T08:31:59.231" v="622"/>
          <ac:graphicFrameMkLst>
            <pc:docMk/>
            <pc:sldMk cId="2773952231" sldId="260"/>
            <ac:graphicFrameMk id="4" creationId="{D4F549F1-E2BA-224A-577D-7C2ADE70F59D}"/>
          </ac:graphicFrameMkLst>
        </pc:graphicFrameChg>
        <pc:cxnChg chg="add del">
          <ac:chgData name="Alberto Álvarez Álvarez" userId="b143456b-a2d4-4af7-9fed-c1598adb320f" providerId="ADAL" clId="{A3169A7E-5BD5-4CFE-8BB6-7439D9BD0787}" dt="2023-10-25T11:39:09.821" v="587" actId="26606"/>
          <ac:cxnSpMkLst>
            <pc:docMk/>
            <pc:sldMk cId="2773952231" sldId="260"/>
            <ac:cxnSpMk id="11" creationId="{AAD0195E-7F27-4D06-9427-0C121D721A14}"/>
          </ac:cxnSpMkLst>
        </pc:cxnChg>
        <pc:cxnChg chg="add del">
          <ac:chgData name="Alberto Álvarez Álvarez" userId="b143456b-a2d4-4af7-9fed-c1598adb320f" providerId="ADAL" clId="{A3169A7E-5BD5-4CFE-8BB6-7439D9BD0787}" dt="2023-10-25T11:39:09.821" v="587" actId="26606"/>
          <ac:cxnSpMkLst>
            <pc:docMk/>
            <pc:sldMk cId="2773952231" sldId="260"/>
            <ac:cxnSpMk id="13" creationId="{9D74C2FC-3228-4FC1-B97B-87AD35508D91}"/>
          </ac:cxnSpMkLst>
        </pc:cxnChg>
        <pc:cxnChg chg="add del">
          <ac:chgData name="Alberto Álvarez Álvarez" userId="b143456b-a2d4-4af7-9fed-c1598adb320f" providerId="ADAL" clId="{A3169A7E-5BD5-4CFE-8BB6-7439D9BD0787}" dt="2023-10-25T11:39:07.143" v="584" actId="26606"/>
          <ac:cxnSpMkLst>
            <pc:docMk/>
            <pc:sldMk cId="2773952231" sldId="260"/>
            <ac:cxnSpMk id="20" creationId="{AAD0195E-7F27-4D06-9427-0C121D721A14}"/>
          </ac:cxnSpMkLst>
        </pc:cxnChg>
        <pc:cxnChg chg="add del">
          <ac:chgData name="Alberto Álvarez Álvarez" userId="b143456b-a2d4-4af7-9fed-c1598adb320f" providerId="ADAL" clId="{A3169A7E-5BD5-4CFE-8BB6-7439D9BD0787}" dt="2023-10-25T11:39:07.143" v="584" actId="26606"/>
          <ac:cxnSpMkLst>
            <pc:docMk/>
            <pc:sldMk cId="2773952231" sldId="260"/>
            <ac:cxnSpMk id="22" creationId="{9D74C2FC-3228-4FC1-B97B-87AD35508D91}"/>
          </ac:cxnSpMkLst>
        </pc:cxnChg>
        <pc:cxnChg chg="add del">
          <ac:chgData name="Alberto Álvarez Álvarez" userId="b143456b-a2d4-4af7-9fed-c1598adb320f" providerId="ADAL" clId="{A3169A7E-5BD5-4CFE-8BB6-7439D9BD0787}" dt="2023-10-25T11:39:09.782" v="586" actId="26606"/>
          <ac:cxnSpMkLst>
            <pc:docMk/>
            <pc:sldMk cId="2773952231" sldId="260"/>
            <ac:cxnSpMk id="25" creationId="{AAD0195E-7F27-4D06-9427-0C121D721A14}"/>
          </ac:cxnSpMkLst>
        </pc:cxnChg>
        <pc:cxnChg chg="add del">
          <ac:chgData name="Alberto Álvarez Álvarez" userId="b143456b-a2d4-4af7-9fed-c1598adb320f" providerId="ADAL" clId="{A3169A7E-5BD5-4CFE-8BB6-7439D9BD0787}" dt="2023-10-25T11:39:09.782" v="586" actId="26606"/>
          <ac:cxnSpMkLst>
            <pc:docMk/>
            <pc:sldMk cId="2773952231" sldId="260"/>
            <ac:cxnSpMk id="26" creationId="{9D74C2FC-3228-4FC1-B97B-87AD35508D91}"/>
          </ac:cxnSpMkLst>
        </pc:cxnChg>
        <pc:cxnChg chg="add">
          <ac:chgData name="Alberto Álvarez Álvarez" userId="b143456b-a2d4-4af7-9fed-c1598adb320f" providerId="ADAL" clId="{A3169A7E-5BD5-4CFE-8BB6-7439D9BD0787}" dt="2023-10-25T11:39:09.821" v="587" actId="26606"/>
          <ac:cxnSpMkLst>
            <pc:docMk/>
            <pc:sldMk cId="2773952231" sldId="260"/>
            <ac:cxnSpMk id="29" creationId="{9BB96FAB-CCBF-4D1E-9D0D-B038ACC29BD0}"/>
          </ac:cxnSpMkLst>
        </pc:cxnChg>
      </pc:sldChg>
      <pc:sldChg chg="addSp delSp modSp new mod">
        <pc:chgData name="Alberto Álvarez Álvarez" userId="b143456b-a2d4-4af7-9fed-c1598adb320f" providerId="ADAL" clId="{A3169A7E-5BD5-4CFE-8BB6-7439D9BD0787}" dt="2023-10-26T10:58:31.610" v="642" actId="14734"/>
        <pc:sldMkLst>
          <pc:docMk/>
          <pc:sldMk cId="2731441299" sldId="261"/>
        </pc:sldMkLst>
        <pc:spChg chg="mod">
          <ac:chgData name="Alberto Álvarez Álvarez" userId="b143456b-a2d4-4af7-9fed-c1598adb320f" providerId="ADAL" clId="{A3169A7E-5BD5-4CFE-8BB6-7439D9BD0787}" dt="2023-10-25T11:42:01.650" v="619" actId="20577"/>
          <ac:spMkLst>
            <pc:docMk/>
            <pc:sldMk cId="2731441299" sldId="261"/>
            <ac:spMk id="2" creationId="{6055C094-27EE-73A7-912F-5B3A5ABD401C}"/>
          </ac:spMkLst>
        </pc:spChg>
        <pc:spChg chg="del">
          <ac:chgData name="Alberto Álvarez Álvarez" userId="b143456b-a2d4-4af7-9fed-c1598adb320f" providerId="ADAL" clId="{A3169A7E-5BD5-4CFE-8BB6-7439D9BD0787}" dt="2023-10-26T08:31:45.159" v="620" actId="3680"/>
          <ac:spMkLst>
            <pc:docMk/>
            <pc:sldMk cId="2731441299" sldId="261"/>
            <ac:spMk id="3" creationId="{D235BB0D-73EE-68F0-D6C7-8CF51B85FEFA}"/>
          </ac:spMkLst>
        </pc:spChg>
        <pc:graphicFrameChg chg="add mod modGraphic">
          <ac:chgData name="Alberto Álvarez Álvarez" userId="b143456b-a2d4-4af7-9fed-c1598adb320f" providerId="ADAL" clId="{A3169A7E-5BD5-4CFE-8BB6-7439D9BD0787}" dt="2023-10-26T10:58:31.610" v="642" actId="14734"/>
          <ac:graphicFrameMkLst>
            <pc:docMk/>
            <pc:sldMk cId="2731441299" sldId="261"/>
            <ac:graphicFrameMk id="3" creationId="{C736BEB2-20BF-D5B9-6832-967F1EDF7EE1}"/>
          </ac:graphicFrameMkLst>
        </pc:graphicFrameChg>
        <pc:graphicFrameChg chg="add mod ord modGraphic">
          <ac:chgData name="Alberto Álvarez Álvarez" userId="b143456b-a2d4-4af7-9fed-c1598adb320f" providerId="ADAL" clId="{A3169A7E-5BD5-4CFE-8BB6-7439D9BD0787}" dt="2023-10-26T10:57:57.957" v="637" actId="14100"/>
          <ac:graphicFrameMkLst>
            <pc:docMk/>
            <pc:sldMk cId="2731441299" sldId="261"/>
            <ac:graphicFrameMk id="4" creationId="{3D96C057-4B75-B2E2-8119-7D68BE23FCEB}"/>
          </ac:graphicFrameMkLst>
        </pc:graphicFrameChg>
      </pc:sldChg>
      <pc:sldMasterChg chg="add del addSldLayout delSldLayout">
        <pc:chgData name="Alberto Álvarez Álvarez" userId="b143456b-a2d4-4af7-9fed-c1598adb320f" providerId="ADAL" clId="{A3169A7E-5BD5-4CFE-8BB6-7439D9BD0787}" dt="2023-10-25T10:58:07.912" v="62" actId="26606"/>
        <pc:sldMasterMkLst>
          <pc:docMk/>
          <pc:sldMasterMk cId="2460954070" sldId="2147483660"/>
        </pc:sldMasterMkLst>
        <pc:sldLayoutChg chg="add del">
          <pc:chgData name="Alberto Álvarez Álvarez" userId="b143456b-a2d4-4af7-9fed-c1598adb320f" providerId="ADAL" clId="{A3169A7E-5BD5-4CFE-8BB6-7439D9BD0787}" dt="2023-10-25T10:58:07.912" v="62" actId="26606"/>
          <pc:sldLayoutMkLst>
            <pc:docMk/>
            <pc:sldMasterMk cId="2460954070" sldId="2147483660"/>
            <pc:sldLayoutMk cId="2385387890" sldId="2147483661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912" v="62" actId="26606"/>
          <pc:sldLayoutMkLst>
            <pc:docMk/>
            <pc:sldMasterMk cId="2460954070" sldId="2147483660"/>
            <pc:sldLayoutMk cId="949138452" sldId="2147483662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912" v="62" actId="26606"/>
          <pc:sldLayoutMkLst>
            <pc:docMk/>
            <pc:sldMasterMk cId="2460954070" sldId="2147483660"/>
            <pc:sldLayoutMk cId="2591524520" sldId="2147483663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912" v="62" actId="26606"/>
          <pc:sldLayoutMkLst>
            <pc:docMk/>
            <pc:sldMasterMk cId="2460954070" sldId="2147483660"/>
            <pc:sldLayoutMk cId="1203092039" sldId="2147483664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912" v="62" actId="26606"/>
          <pc:sldLayoutMkLst>
            <pc:docMk/>
            <pc:sldMasterMk cId="2460954070" sldId="2147483660"/>
            <pc:sldLayoutMk cId="3733172339" sldId="2147483665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912" v="62" actId="26606"/>
          <pc:sldLayoutMkLst>
            <pc:docMk/>
            <pc:sldMasterMk cId="2460954070" sldId="2147483660"/>
            <pc:sldLayoutMk cId="3210312558" sldId="2147483666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912" v="62" actId="26606"/>
          <pc:sldLayoutMkLst>
            <pc:docMk/>
            <pc:sldMasterMk cId="2460954070" sldId="2147483660"/>
            <pc:sldLayoutMk cId="3146388984" sldId="2147483667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912" v="62" actId="26606"/>
          <pc:sldLayoutMkLst>
            <pc:docMk/>
            <pc:sldMasterMk cId="2460954070" sldId="2147483660"/>
            <pc:sldLayoutMk cId="3171841454" sldId="2147483668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912" v="62" actId="26606"/>
          <pc:sldLayoutMkLst>
            <pc:docMk/>
            <pc:sldMasterMk cId="2460954070" sldId="2147483660"/>
            <pc:sldLayoutMk cId="1718958274" sldId="2147483669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912" v="62" actId="26606"/>
          <pc:sldLayoutMkLst>
            <pc:docMk/>
            <pc:sldMasterMk cId="2460954070" sldId="2147483660"/>
            <pc:sldLayoutMk cId="2202905451" sldId="2147483670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912" v="62" actId="26606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replId addSldLayout delSldLayout">
        <pc:chgData name="Alberto Álvarez Álvarez" userId="b143456b-a2d4-4af7-9fed-c1598adb320f" providerId="ADAL" clId="{A3169A7E-5BD5-4CFE-8BB6-7439D9BD0787}" dt="2023-10-25T10:57:54.033" v="46" actId="26606"/>
        <pc:sldMasterMkLst>
          <pc:docMk/>
          <pc:sldMasterMk cId="648073710" sldId="2147483672"/>
        </pc:sldMasterMkLst>
        <pc:sldLayoutChg chg="add del">
          <pc:chgData name="Alberto Álvarez Álvarez" userId="b143456b-a2d4-4af7-9fed-c1598adb320f" providerId="ADAL" clId="{A3169A7E-5BD5-4CFE-8BB6-7439D9BD0787}" dt="2023-10-25T10:57:54.033" v="46" actId="26606"/>
          <pc:sldLayoutMkLst>
            <pc:docMk/>
            <pc:sldMasterMk cId="648073710" sldId="2147483672"/>
            <pc:sldLayoutMk cId="1663878692" sldId="2147483673"/>
          </pc:sldLayoutMkLst>
        </pc:sldLayoutChg>
        <pc:sldLayoutChg chg="add del replId">
          <pc:chgData name="Alberto Álvarez Álvarez" userId="b143456b-a2d4-4af7-9fed-c1598adb320f" providerId="ADAL" clId="{A3169A7E-5BD5-4CFE-8BB6-7439D9BD0787}" dt="2023-10-25T10:57:54.033" v="46" actId="26606"/>
          <pc:sldLayoutMkLst>
            <pc:docMk/>
            <pc:sldMasterMk cId="648073710" sldId="2147483672"/>
            <pc:sldLayoutMk cId="457942224" sldId="2147483674"/>
          </pc:sldLayoutMkLst>
        </pc:sldLayoutChg>
        <pc:sldLayoutChg chg="add del replId">
          <pc:chgData name="Alberto Álvarez Álvarez" userId="b143456b-a2d4-4af7-9fed-c1598adb320f" providerId="ADAL" clId="{A3169A7E-5BD5-4CFE-8BB6-7439D9BD0787}" dt="2023-10-25T10:57:54.033" v="46" actId="26606"/>
          <pc:sldLayoutMkLst>
            <pc:docMk/>
            <pc:sldMasterMk cId="648073710" sldId="2147483672"/>
            <pc:sldLayoutMk cId="1083839715" sldId="2147483675"/>
          </pc:sldLayoutMkLst>
        </pc:sldLayoutChg>
        <pc:sldLayoutChg chg="add del replId">
          <pc:chgData name="Alberto Álvarez Álvarez" userId="b143456b-a2d4-4af7-9fed-c1598adb320f" providerId="ADAL" clId="{A3169A7E-5BD5-4CFE-8BB6-7439D9BD0787}" dt="2023-10-25T10:57:54.033" v="46" actId="26606"/>
          <pc:sldLayoutMkLst>
            <pc:docMk/>
            <pc:sldMasterMk cId="648073710" sldId="2147483672"/>
            <pc:sldLayoutMk cId="111643602" sldId="2147483676"/>
          </pc:sldLayoutMkLst>
        </pc:sldLayoutChg>
        <pc:sldLayoutChg chg="add del replId">
          <pc:chgData name="Alberto Álvarez Álvarez" userId="b143456b-a2d4-4af7-9fed-c1598adb320f" providerId="ADAL" clId="{A3169A7E-5BD5-4CFE-8BB6-7439D9BD0787}" dt="2023-10-25T10:57:54.033" v="46" actId="26606"/>
          <pc:sldLayoutMkLst>
            <pc:docMk/>
            <pc:sldMasterMk cId="648073710" sldId="2147483672"/>
            <pc:sldLayoutMk cId="217815321" sldId="2147483677"/>
          </pc:sldLayoutMkLst>
        </pc:sldLayoutChg>
        <pc:sldLayoutChg chg="add del replId">
          <pc:chgData name="Alberto Álvarez Álvarez" userId="b143456b-a2d4-4af7-9fed-c1598adb320f" providerId="ADAL" clId="{A3169A7E-5BD5-4CFE-8BB6-7439D9BD0787}" dt="2023-10-25T10:57:54.033" v="46" actId="26606"/>
          <pc:sldLayoutMkLst>
            <pc:docMk/>
            <pc:sldMasterMk cId="648073710" sldId="2147483672"/>
            <pc:sldLayoutMk cId="3890832021" sldId="2147483678"/>
          </pc:sldLayoutMkLst>
        </pc:sldLayoutChg>
        <pc:sldLayoutChg chg="add del replId">
          <pc:chgData name="Alberto Álvarez Álvarez" userId="b143456b-a2d4-4af7-9fed-c1598adb320f" providerId="ADAL" clId="{A3169A7E-5BD5-4CFE-8BB6-7439D9BD0787}" dt="2023-10-25T10:57:54.033" v="46" actId="26606"/>
          <pc:sldLayoutMkLst>
            <pc:docMk/>
            <pc:sldMasterMk cId="648073710" sldId="2147483672"/>
            <pc:sldLayoutMk cId="2261500886" sldId="2147483679"/>
          </pc:sldLayoutMkLst>
        </pc:sldLayoutChg>
        <pc:sldLayoutChg chg="add del replId">
          <pc:chgData name="Alberto Álvarez Álvarez" userId="b143456b-a2d4-4af7-9fed-c1598adb320f" providerId="ADAL" clId="{A3169A7E-5BD5-4CFE-8BB6-7439D9BD0787}" dt="2023-10-25T10:57:54.033" v="46" actId="26606"/>
          <pc:sldLayoutMkLst>
            <pc:docMk/>
            <pc:sldMasterMk cId="648073710" sldId="2147483672"/>
            <pc:sldLayoutMk cId="2086703342" sldId="2147483680"/>
          </pc:sldLayoutMkLst>
        </pc:sldLayoutChg>
        <pc:sldLayoutChg chg="add del replId">
          <pc:chgData name="Alberto Álvarez Álvarez" userId="b143456b-a2d4-4af7-9fed-c1598adb320f" providerId="ADAL" clId="{A3169A7E-5BD5-4CFE-8BB6-7439D9BD0787}" dt="2023-10-25T10:57:54.033" v="46" actId="26606"/>
          <pc:sldLayoutMkLst>
            <pc:docMk/>
            <pc:sldMasterMk cId="648073710" sldId="2147483672"/>
            <pc:sldLayoutMk cId="3037584704" sldId="2147483681"/>
          </pc:sldLayoutMkLst>
        </pc:sldLayoutChg>
        <pc:sldLayoutChg chg="add del replId">
          <pc:chgData name="Alberto Álvarez Álvarez" userId="b143456b-a2d4-4af7-9fed-c1598adb320f" providerId="ADAL" clId="{A3169A7E-5BD5-4CFE-8BB6-7439D9BD0787}" dt="2023-10-25T10:57:54.033" v="46" actId="26606"/>
          <pc:sldLayoutMkLst>
            <pc:docMk/>
            <pc:sldMasterMk cId="648073710" sldId="2147483672"/>
            <pc:sldLayoutMk cId="858985930" sldId="2147483682"/>
          </pc:sldLayoutMkLst>
        </pc:sldLayoutChg>
        <pc:sldLayoutChg chg="add del replId">
          <pc:chgData name="Alberto Álvarez Álvarez" userId="b143456b-a2d4-4af7-9fed-c1598adb320f" providerId="ADAL" clId="{A3169A7E-5BD5-4CFE-8BB6-7439D9BD0787}" dt="2023-10-25T10:57:54.033" v="46" actId="26606"/>
          <pc:sldLayoutMkLst>
            <pc:docMk/>
            <pc:sldMasterMk cId="648073710" sldId="2147483672"/>
            <pc:sldLayoutMk cId="1730186602" sldId="2147483683"/>
          </pc:sldLayoutMkLst>
        </pc:sldLayoutChg>
      </pc:sldMasterChg>
      <pc:sldMasterChg chg="add del addSldLayout delSldLayout">
        <pc:chgData name="Alberto Álvarez Álvarez" userId="b143456b-a2d4-4af7-9fed-c1598adb320f" providerId="ADAL" clId="{A3169A7E-5BD5-4CFE-8BB6-7439D9BD0787}" dt="2023-10-25T10:58:07.912" v="62" actId="26606"/>
        <pc:sldMasterMkLst>
          <pc:docMk/>
          <pc:sldMasterMk cId="1123315463" sldId="2147483685"/>
        </pc:sldMasterMkLst>
        <pc:sldLayoutChg chg="add del">
          <pc:chgData name="Alberto Álvarez Álvarez" userId="b143456b-a2d4-4af7-9fed-c1598adb320f" providerId="ADAL" clId="{A3169A7E-5BD5-4CFE-8BB6-7439D9BD0787}" dt="2023-10-25T10:58:07.912" v="62" actId="26606"/>
          <pc:sldLayoutMkLst>
            <pc:docMk/>
            <pc:sldMasterMk cId="1123315463" sldId="2147483685"/>
            <pc:sldLayoutMk cId="2540903871" sldId="2147483674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912" v="62" actId="26606"/>
          <pc:sldLayoutMkLst>
            <pc:docMk/>
            <pc:sldMasterMk cId="1123315463" sldId="2147483685"/>
            <pc:sldLayoutMk cId="530553777" sldId="2147483675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912" v="62" actId="26606"/>
          <pc:sldLayoutMkLst>
            <pc:docMk/>
            <pc:sldMasterMk cId="1123315463" sldId="2147483685"/>
            <pc:sldLayoutMk cId="2232149984" sldId="2147483676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912" v="62" actId="26606"/>
          <pc:sldLayoutMkLst>
            <pc:docMk/>
            <pc:sldMasterMk cId="1123315463" sldId="2147483685"/>
            <pc:sldLayoutMk cId="3315072984" sldId="2147483677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912" v="62" actId="26606"/>
          <pc:sldLayoutMkLst>
            <pc:docMk/>
            <pc:sldMasterMk cId="1123315463" sldId="2147483685"/>
            <pc:sldLayoutMk cId="2592328127" sldId="2147483678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912" v="62" actId="26606"/>
          <pc:sldLayoutMkLst>
            <pc:docMk/>
            <pc:sldMasterMk cId="1123315463" sldId="2147483685"/>
            <pc:sldLayoutMk cId="2467508591" sldId="2147483679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912" v="62" actId="26606"/>
          <pc:sldLayoutMkLst>
            <pc:docMk/>
            <pc:sldMasterMk cId="1123315463" sldId="2147483685"/>
            <pc:sldLayoutMk cId="4101240171" sldId="2147483680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912" v="62" actId="26606"/>
          <pc:sldLayoutMkLst>
            <pc:docMk/>
            <pc:sldMasterMk cId="1123315463" sldId="2147483685"/>
            <pc:sldLayoutMk cId="1564376261" sldId="2147483681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912" v="62" actId="26606"/>
          <pc:sldLayoutMkLst>
            <pc:docMk/>
            <pc:sldMasterMk cId="1123315463" sldId="2147483685"/>
            <pc:sldLayoutMk cId="1974333961" sldId="2147483682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912" v="62" actId="26606"/>
          <pc:sldLayoutMkLst>
            <pc:docMk/>
            <pc:sldMasterMk cId="1123315463" sldId="2147483685"/>
            <pc:sldLayoutMk cId="166926377" sldId="2147483683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912" v="62" actId="26606"/>
          <pc:sldLayoutMkLst>
            <pc:docMk/>
            <pc:sldMasterMk cId="1123315463" sldId="2147483685"/>
            <pc:sldLayoutMk cId="727046193" sldId="2147483684"/>
          </pc:sldLayoutMkLst>
        </pc:sldLayoutChg>
      </pc:sldMasterChg>
      <pc:sldMasterChg chg="add del addSldLayout delSldLayout">
        <pc:chgData name="Alberto Álvarez Álvarez" userId="b143456b-a2d4-4af7-9fed-c1598adb320f" providerId="ADAL" clId="{A3169A7E-5BD5-4CFE-8BB6-7439D9BD0787}" dt="2023-10-25T10:58:04.300" v="53" actId="26606"/>
        <pc:sldMasterMkLst>
          <pc:docMk/>
          <pc:sldMasterMk cId="2818012589" sldId="2147483711"/>
        </pc:sldMasterMkLst>
        <pc:sldLayoutChg chg="add del">
          <pc:chgData name="Alberto Álvarez Álvarez" userId="b143456b-a2d4-4af7-9fed-c1598adb320f" providerId="ADAL" clId="{A3169A7E-5BD5-4CFE-8BB6-7439D9BD0787}" dt="2023-10-25T10:58:04.300" v="53" actId="26606"/>
          <pc:sldLayoutMkLst>
            <pc:docMk/>
            <pc:sldMasterMk cId="2818012589" sldId="2147483711"/>
            <pc:sldLayoutMk cId="851825244" sldId="2147483700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4.300" v="53" actId="26606"/>
          <pc:sldLayoutMkLst>
            <pc:docMk/>
            <pc:sldMasterMk cId="2818012589" sldId="2147483711"/>
            <pc:sldLayoutMk cId="133597231" sldId="2147483701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4.300" v="53" actId="26606"/>
          <pc:sldLayoutMkLst>
            <pc:docMk/>
            <pc:sldMasterMk cId="2818012589" sldId="2147483711"/>
            <pc:sldLayoutMk cId="253300627" sldId="2147483702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4.300" v="53" actId="26606"/>
          <pc:sldLayoutMkLst>
            <pc:docMk/>
            <pc:sldMasterMk cId="2818012589" sldId="2147483711"/>
            <pc:sldLayoutMk cId="3765217471" sldId="2147483703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4.300" v="53" actId="26606"/>
          <pc:sldLayoutMkLst>
            <pc:docMk/>
            <pc:sldMasterMk cId="2818012589" sldId="2147483711"/>
            <pc:sldLayoutMk cId="3185423626" sldId="2147483704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4.300" v="53" actId="26606"/>
          <pc:sldLayoutMkLst>
            <pc:docMk/>
            <pc:sldMasterMk cId="2818012589" sldId="2147483711"/>
            <pc:sldLayoutMk cId="3095597551" sldId="2147483705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4.300" v="53" actId="26606"/>
          <pc:sldLayoutMkLst>
            <pc:docMk/>
            <pc:sldMasterMk cId="2818012589" sldId="2147483711"/>
            <pc:sldLayoutMk cId="1687062112" sldId="2147483706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4.300" v="53" actId="26606"/>
          <pc:sldLayoutMkLst>
            <pc:docMk/>
            <pc:sldMasterMk cId="2818012589" sldId="2147483711"/>
            <pc:sldLayoutMk cId="105030036" sldId="2147483707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4.300" v="53" actId="26606"/>
          <pc:sldLayoutMkLst>
            <pc:docMk/>
            <pc:sldMasterMk cId="2818012589" sldId="2147483711"/>
            <pc:sldLayoutMk cId="4288047067" sldId="2147483708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4.300" v="53" actId="26606"/>
          <pc:sldLayoutMkLst>
            <pc:docMk/>
            <pc:sldMasterMk cId="2818012589" sldId="2147483711"/>
            <pc:sldLayoutMk cId="1930245412" sldId="2147483709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4.300" v="53" actId="26606"/>
          <pc:sldLayoutMkLst>
            <pc:docMk/>
            <pc:sldMasterMk cId="2818012589" sldId="2147483711"/>
            <pc:sldLayoutMk cId="2446506403" sldId="2147483710"/>
          </pc:sldLayoutMkLst>
        </pc:sldLayoutChg>
      </pc:sldMasterChg>
      <pc:sldMasterChg chg="add del addSldLayout delSldLayout">
        <pc:chgData name="Alberto Álvarez Álvarez" userId="b143456b-a2d4-4af7-9fed-c1598adb320f" providerId="ADAL" clId="{A3169A7E-5BD5-4CFE-8BB6-7439D9BD0787}" dt="2023-10-25T10:58:04.891" v="55" actId="26606"/>
        <pc:sldMasterMkLst>
          <pc:docMk/>
          <pc:sldMasterMk cId="2977826937" sldId="2147483724"/>
        </pc:sldMasterMkLst>
        <pc:sldLayoutChg chg="add del">
          <pc:chgData name="Alberto Álvarez Álvarez" userId="b143456b-a2d4-4af7-9fed-c1598adb320f" providerId="ADAL" clId="{A3169A7E-5BD5-4CFE-8BB6-7439D9BD0787}" dt="2023-10-25T10:58:04.891" v="55" actId="26606"/>
          <pc:sldLayoutMkLst>
            <pc:docMk/>
            <pc:sldMasterMk cId="2977826937" sldId="2147483724"/>
            <pc:sldLayoutMk cId="3074350134" sldId="2147483713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4.891" v="55" actId="26606"/>
          <pc:sldLayoutMkLst>
            <pc:docMk/>
            <pc:sldMasterMk cId="2977826937" sldId="2147483724"/>
            <pc:sldLayoutMk cId="946648038" sldId="2147483714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4.891" v="55" actId="26606"/>
          <pc:sldLayoutMkLst>
            <pc:docMk/>
            <pc:sldMasterMk cId="2977826937" sldId="2147483724"/>
            <pc:sldLayoutMk cId="3019239526" sldId="2147483715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4.891" v="55" actId="26606"/>
          <pc:sldLayoutMkLst>
            <pc:docMk/>
            <pc:sldMasterMk cId="2977826937" sldId="2147483724"/>
            <pc:sldLayoutMk cId="2295101590" sldId="2147483716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4.891" v="55" actId="26606"/>
          <pc:sldLayoutMkLst>
            <pc:docMk/>
            <pc:sldMasterMk cId="2977826937" sldId="2147483724"/>
            <pc:sldLayoutMk cId="1591341778" sldId="2147483717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4.891" v="55" actId="26606"/>
          <pc:sldLayoutMkLst>
            <pc:docMk/>
            <pc:sldMasterMk cId="2977826937" sldId="2147483724"/>
            <pc:sldLayoutMk cId="2238595172" sldId="2147483718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4.891" v="55" actId="26606"/>
          <pc:sldLayoutMkLst>
            <pc:docMk/>
            <pc:sldMasterMk cId="2977826937" sldId="2147483724"/>
            <pc:sldLayoutMk cId="1820289889" sldId="2147483719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4.891" v="55" actId="26606"/>
          <pc:sldLayoutMkLst>
            <pc:docMk/>
            <pc:sldMasterMk cId="2977826937" sldId="2147483724"/>
            <pc:sldLayoutMk cId="2715747052" sldId="2147483720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4.891" v="55" actId="26606"/>
          <pc:sldLayoutMkLst>
            <pc:docMk/>
            <pc:sldMasterMk cId="2977826937" sldId="2147483724"/>
            <pc:sldLayoutMk cId="3676875060" sldId="2147483721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4.891" v="55" actId="26606"/>
          <pc:sldLayoutMkLst>
            <pc:docMk/>
            <pc:sldMasterMk cId="2977826937" sldId="2147483724"/>
            <pc:sldLayoutMk cId="1825513857" sldId="2147483722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4.891" v="55" actId="26606"/>
          <pc:sldLayoutMkLst>
            <pc:docMk/>
            <pc:sldMasterMk cId="2977826937" sldId="2147483724"/>
            <pc:sldLayoutMk cId="4202964587" sldId="2147483723"/>
          </pc:sldLayoutMkLst>
        </pc:sldLayoutChg>
      </pc:sldMasterChg>
      <pc:sldMasterChg chg="add del addSldLayout delSldLayout">
        <pc:chgData name="Alberto Álvarez Álvarez" userId="b143456b-a2d4-4af7-9fed-c1598adb320f" providerId="ADAL" clId="{A3169A7E-5BD5-4CFE-8BB6-7439D9BD0787}" dt="2023-10-25T10:58:06.271" v="57" actId="26606"/>
        <pc:sldMasterMkLst>
          <pc:docMk/>
          <pc:sldMasterMk cId="1249751202" sldId="2147483737"/>
        </pc:sldMasterMkLst>
        <pc:sldLayoutChg chg="add del">
          <pc:chgData name="Alberto Álvarez Álvarez" userId="b143456b-a2d4-4af7-9fed-c1598adb320f" providerId="ADAL" clId="{A3169A7E-5BD5-4CFE-8BB6-7439D9BD0787}" dt="2023-10-25T10:58:06.271" v="57" actId="26606"/>
          <pc:sldLayoutMkLst>
            <pc:docMk/>
            <pc:sldMasterMk cId="1249751202" sldId="2147483737"/>
            <pc:sldLayoutMk cId="50898650" sldId="2147483726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6.271" v="57" actId="26606"/>
          <pc:sldLayoutMkLst>
            <pc:docMk/>
            <pc:sldMasterMk cId="1249751202" sldId="2147483737"/>
            <pc:sldLayoutMk cId="1359992102" sldId="2147483727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6.271" v="57" actId="26606"/>
          <pc:sldLayoutMkLst>
            <pc:docMk/>
            <pc:sldMasterMk cId="1249751202" sldId="2147483737"/>
            <pc:sldLayoutMk cId="584913763" sldId="2147483728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6.271" v="57" actId="26606"/>
          <pc:sldLayoutMkLst>
            <pc:docMk/>
            <pc:sldMasterMk cId="1249751202" sldId="2147483737"/>
            <pc:sldLayoutMk cId="680617580" sldId="2147483729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6.271" v="57" actId="26606"/>
          <pc:sldLayoutMkLst>
            <pc:docMk/>
            <pc:sldMasterMk cId="1249751202" sldId="2147483737"/>
            <pc:sldLayoutMk cId="3632499865" sldId="2147483730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6.271" v="57" actId="26606"/>
          <pc:sldLayoutMkLst>
            <pc:docMk/>
            <pc:sldMasterMk cId="1249751202" sldId="2147483737"/>
            <pc:sldLayoutMk cId="3697980068" sldId="2147483731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6.271" v="57" actId="26606"/>
          <pc:sldLayoutMkLst>
            <pc:docMk/>
            <pc:sldMasterMk cId="1249751202" sldId="2147483737"/>
            <pc:sldLayoutMk cId="116279017" sldId="2147483732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6.271" v="57" actId="26606"/>
          <pc:sldLayoutMkLst>
            <pc:docMk/>
            <pc:sldMasterMk cId="1249751202" sldId="2147483737"/>
            <pc:sldLayoutMk cId="513242822" sldId="2147483733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6.271" v="57" actId="26606"/>
          <pc:sldLayoutMkLst>
            <pc:docMk/>
            <pc:sldMasterMk cId="1249751202" sldId="2147483737"/>
            <pc:sldLayoutMk cId="916240893" sldId="2147483734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6.271" v="57" actId="26606"/>
          <pc:sldLayoutMkLst>
            <pc:docMk/>
            <pc:sldMasterMk cId="1249751202" sldId="2147483737"/>
            <pc:sldLayoutMk cId="454027374" sldId="2147483735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6.271" v="57" actId="26606"/>
          <pc:sldLayoutMkLst>
            <pc:docMk/>
            <pc:sldMasterMk cId="1249751202" sldId="2147483737"/>
            <pc:sldLayoutMk cId="636488643" sldId="2147483736"/>
          </pc:sldLayoutMkLst>
        </pc:sldLayoutChg>
      </pc:sldMasterChg>
      <pc:sldMasterChg chg="add del addSldLayout delSldLayout">
        <pc:chgData name="Alberto Álvarez Álvarez" userId="b143456b-a2d4-4af7-9fed-c1598adb320f" providerId="ADAL" clId="{A3169A7E-5BD5-4CFE-8BB6-7439D9BD0787}" dt="2023-10-25T10:58:07.088" v="59" actId="26606"/>
        <pc:sldMasterMkLst>
          <pc:docMk/>
          <pc:sldMasterMk cId="827463518" sldId="2147483750"/>
        </pc:sldMasterMkLst>
        <pc:sldLayoutChg chg="add del">
          <pc:chgData name="Alberto Álvarez Álvarez" userId="b143456b-a2d4-4af7-9fed-c1598adb320f" providerId="ADAL" clId="{A3169A7E-5BD5-4CFE-8BB6-7439D9BD0787}" dt="2023-10-25T10:58:07.088" v="59" actId="26606"/>
          <pc:sldLayoutMkLst>
            <pc:docMk/>
            <pc:sldMasterMk cId="827463518" sldId="2147483750"/>
            <pc:sldLayoutMk cId="3343099641" sldId="2147483739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088" v="59" actId="26606"/>
          <pc:sldLayoutMkLst>
            <pc:docMk/>
            <pc:sldMasterMk cId="827463518" sldId="2147483750"/>
            <pc:sldLayoutMk cId="2949618609" sldId="2147483740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088" v="59" actId="26606"/>
          <pc:sldLayoutMkLst>
            <pc:docMk/>
            <pc:sldMasterMk cId="827463518" sldId="2147483750"/>
            <pc:sldLayoutMk cId="1185571610" sldId="2147483741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088" v="59" actId="26606"/>
          <pc:sldLayoutMkLst>
            <pc:docMk/>
            <pc:sldMasterMk cId="827463518" sldId="2147483750"/>
            <pc:sldLayoutMk cId="3636495948" sldId="2147483742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088" v="59" actId="26606"/>
          <pc:sldLayoutMkLst>
            <pc:docMk/>
            <pc:sldMasterMk cId="827463518" sldId="2147483750"/>
            <pc:sldLayoutMk cId="3641398097" sldId="2147483743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088" v="59" actId="26606"/>
          <pc:sldLayoutMkLst>
            <pc:docMk/>
            <pc:sldMasterMk cId="827463518" sldId="2147483750"/>
            <pc:sldLayoutMk cId="4037038749" sldId="2147483744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088" v="59" actId="26606"/>
          <pc:sldLayoutMkLst>
            <pc:docMk/>
            <pc:sldMasterMk cId="827463518" sldId="2147483750"/>
            <pc:sldLayoutMk cId="3233015853" sldId="2147483745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088" v="59" actId="26606"/>
          <pc:sldLayoutMkLst>
            <pc:docMk/>
            <pc:sldMasterMk cId="827463518" sldId="2147483750"/>
            <pc:sldLayoutMk cId="1756503904" sldId="2147483746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088" v="59" actId="26606"/>
          <pc:sldLayoutMkLst>
            <pc:docMk/>
            <pc:sldMasterMk cId="827463518" sldId="2147483750"/>
            <pc:sldLayoutMk cId="4092604489" sldId="2147483747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088" v="59" actId="26606"/>
          <pc:sldLayoutMkLst>
            <pc:docMk/>
            <pc:sldMasterMk cId="827463518" sldId="2147483750"/>
            <pc:sldLayoutMk cId="793390632" sldId="2147483748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088" v="59" actId="26606"/>
          <pc:sldLayoutMkLst>
            <pc:docMk/>
            <pc:sldMasterMk cId="827463518" sldId="2147483750"/>
            <pc:sldLayoutMk cId="3398682608" sldId="2147483749"/>
          </pc:sldLayoutMkLst>
        </pc:sldLayoutChg>
      </pc:sldMasterChg>
      <pc:sldMasterChg chg="add del addSldLayout delSldLayout">
        <pc:chgData name="Alberto Álvarez Álvarez" userId="b143456b-a2d4-4af7-9fed-c1598adb320f" providerId="ADAL" clId="{A3169A7E-5BD5-4CFE-8BB6-7439D9BD0787}" dt="2023-10-25T10:58:07.828" v="61" actId="26606"/>
        <pc:sldMasterMkLst>
          <pc:docMk/>
          <pc:sldMasterMk cId="3714759966" sldId="2147483763"/>
        </pc:sldMasterMkLst>
        <pc:sldLayoutChg chg="add del">
          <pc:chgData name="Alberto Álvarez Álvarez" userId="b143456b-a2d4-4af7-9fed-c1598adb320f" providerId="ADAL" clId="{A3169A7E-5BD5-4CFE-8BB6-7439D9BD0787}" dt="2023-10-25T10:58:07.828" v="61" actId="26606"/>
          <pc:sldLayoutMkLst>
            <pc:docMk/>
            <pc:sldMasterMk cId="3714759966" sldId="2147483763"/>
            <pc:sldLayoutMk cId="1344767521" sldId="2147483752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828" v="61" actId="26606"/>
          <pc:sldLayoutMkLst>
            <pc:docMk/>
            <pc:sldMasterMk cId="3714759966" sldId="2147483763"/>
            <pc:sldLayoutMk cId="3273732441" sldId="2147483753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828" v="61" actId="26606"/>
          <pc:sldLayoutMkLst>
            <pc:docMk/>
            <pc:sldMasterMk cId="3714759966" sldId="2147483763"/>
            <pc:sldLayoutMk cId="3903799171" sldId="2147483754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828" v="61" actId="26606"/>
          <pc:sldLayoutMkLst>
            <pc:docMk/>
            <pc:sldMasterMk cId="3714759966" sldId="2147483763"/>
            <pc:sldLayoutMk cId="163569875" sldId="2147483755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828" v="61" actId="26606"/>
          <pc:sldLayoutMkLst>
            <pc:docMk/>
            <pc:sldMasterMk cId="3714759966" sldId="2147483763"/>
            <pc:sldLayoutMk cId="3614020947" sldId="2147483756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828" v="61" actId="26606"/>
          <pc:sldLayoutMkLst>
            <pc:docMk/>
            <pc:sldMasterMk cId="3714759966" sldId="2147483763"/>
            <pc:sldLayoutMk cId="390912304" sldId="2147483757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828" v="61" actId="26606"/>
          <pc:sldLayoutMkLst>
            <pc:docMk/>
            <pc:sldMasterMk cId="3714759966" sldId="2147483763"/>
            <pc:sldLayoutMk cId="1855364946" sldId="2147483758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828" v="61" actId="26606"/>
          <pc:sldLayoutMkLst>
            <pc:docMk/>
            <pc:sldMasterMk cId="3714759966" sldId="2147483763"/>
            <pc:sldLayoutMk cId="849525880" sldId="2147483759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828" v="61" actId="26606"/>
          <pc:sldLayoutMkLst>
            <pc:docMk/>
            <pc:sldMasterMk cId="3714759966" sldId="2147483763"/>
            <pc:sldLayoutMk cId="65879473" sldId="2147483760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828" v="61" actId="26606"/>
          <pc:sldLayoutMkLst>
            <pc:docMk/>
            <pc:sldMasterMk cId="3714759966" sldId="2147483763"/>
            <pc:sldLayoutMk cId="746613819" sldId="2147483761"/>
          </pc:sldLayoutMkLst>
        </pc:sldLayoutChg>
        <pc:sldLayoutChg chg="add del">
          <pc:chgData name="Alberto Álvarez Álvarez" userId="b143456b-a2d4-4af7-9fed-c1598adb320f" providerId="ADAL" clId="{A3169A7E-5BD5-4CFE-8BB6-7439D9BD0787}" dt="2023-10-25T10:58:07.828" v="61" actId="26606"/>
          <pc:sldLayoutMkLst>
            <pc:docMk/>
            <pc:sldMasterMk cId="3714759966" sldId="2147483763"/>
            <pc:sldLayoutMk cId="4203613484" sldId="2147483762"/>
          </pc:sldLayoutMkLst>
        </pc:sldLayoutChg>
      </pc:sldMasterChg>
    </pc:docChg>
  </pc:docChgLst>
  <pc:docChgLst>
    <pc:chgData name="Alejandro Rodríguez López" userId="S::uo281827@uniovi.es::a293f24c-6c85-42fa-92d1-ed4654f0c3f7" providerId="AD" clId="Web-{6BEBD5D0-C393-4CFA-993C-1D35FA2019B9}"/>
    <pc:docChg chg="delSld">
      <pc:chgData name="Alejandro Rodríguez López" userId="S::uo281827@uniovi.es::a293f24c-6c85-42fa-92d1-ed4654f0c3f7" providerId="AD" clId="Web-{6BEBD5D0-C393-4CFA-993C-1D35FA2019B9}" dt="2023-11-29T18:46:19.074" v="0"/>
      <pc:docMkLst>
        <pc:docMk/>
      </pc:docMkLst>
      <pc:sldChg chg="del">
        <pc:chgData name="Alejandro Rodríguez López" userId="S::uo281827@uniovi.es::a293f24c-6c85-42fa-92d1-ed4654f0c3f7" providerId="AD" clId="Web-{6BEBD5D0-C393-4CFA-993C-1D35FA2019B9}" dt="2023-11-29T18:46:19.074" v="0"/>
        <pc:sldMkLst>
          <pc:docMk/>
          <pc:sldMk cId="472448809" sldId="258"/>
        </pc:sldMkLst>
      </pc:sldChg>
    </pc:docChg>
  </pc:docChgLst>
  <pc:docChgLst>
    <pc:chgData name="Alejandro Rodríguez López" userId="S::uo281827@uniovi.es::a293f24c-6c85-42fa-92d1-ed4654f0c3f7" providerId="AD" clId="Web-{9A7126D1-0F30-4114-B1DA-215076EE41E5}"/>
    <pc:docChg chg="modSld">
      <pc:chgData name="Alejandro Rodríguez López" userId="S::uo281827@uniovi.es::a293f24c-6c85-42fa-92d1-ed4654f0c3f7" providerId="AD" clId="Web-{9A7126D1-0F30-4114-B1DA-215076EE41E5}" dt="2023-10-26T13:41:53.223" v="1345"/>
      <pc:docMkLst>
        <pc:docMk/>
      </pc:docMkLst>
      <pc:sldChg chg="addSp delSp modSp mod modClrScheme delDesignElem chgLayout modNotes">
        <pc:chgData name="Alejandro Rodríguez López" userId="S::uo281827@uniovi.es::a293f24c-6c85-42fa-92d1-ed4654f0c3f7" providerId="AD" clId="Web-{9A7126D1-0F30-4114-B1DA-215076EE41E5}" dt="2023-10-26T13:30:41.377" v="301"/>
        <pc:sldMkLst>
          <pc:docMk/>
          <pc:sldMk cId="2884640117" sldId="257"/>
        </pc:sldMkLst>
        <pc:spChg chg="mod ord">
          <ac:chgData name="Alejandro Rodríguez López" userId="S::uo281827@uniovi.es::a293f24c-6c85-42fa-92d1-ed4654f0c3f7" providerId="AD" clId="Web-{9A7126D1-0F30-4114-B1DA-215076EE41E5}" dt="2023-10-26T13:07:47.433" v="14" actId="20577"/>
          <ac:spMkLst>
            <pc:docMk/>
            <pc:sldMk cId="2884640117" sldId="257"/>
            <ac:spMk id="2" creationId="{322085FF-5417-D29B-6125-90878279CC6D}"/>
          </ac:spMkLst>
        </pc:spChg>
        <pc:spChg chg="mod ord">
          <ac:chgData name="Alejandro Rodríguez López" userId="S::uo281827@uniovi.es::a293f24c-6c85-42fa-92d1-ed4654f0c3f7" providerId="AD" clId="Web-{9A7126D1-0F30-4114-B1DA-215076EE41E5}" dt="2023-10-26T13:27:52.857" v="219" actId="20577"/>
          <ac:spMkLst>
            <pc:docMk/>
            <pc:sldMk cId="2884640117" sldId="257"/>
            <ac:spMk id="3" creationId="{7919FFB8-B38D-627E-430F-309311798C8D}"/>
          </ac:spMkLst>
        </pc:spChg>
        <pc:spChg chg="add mod ord">
          <ac:chgData name="Alejandro Rodríguez López" userId="S::uo281827@uniovi.es::a293f24c-6c85-42fa-92d1-ed4654f0c3f7" providerId="AD" clId="Web-{9A7126D1-0F30-4114-B1DA-215076EE41E5}" dt="2023-10-26T13:28:29.436" v="226" actId="20577"/>
          <ac:spMkLst>
            <pc:docMk/>
            <pc:sldMk cId="2884640117" sldId="257"/>
            <ac:spMk id="4" creationId="{702A1404-5E6B-6FEA-5659-89EB9BC30280}"/>
          </ac:spMkLst>
        </pc:spChg>
        <pc:spChg chg="add mod">
          <ac:chgData name="Alejandro Rodríguez López" userId="S::uo281827@uniovi.es::a293f24c-6c85-42fa-92d1-ed4654f0c3f7" providerId="AD" clId="Web-{9A7126D1-0F30-4114-B1DA-215076EE41E5}" dt="2023-10-26T13:07:41.089" v="12" actId="1076"/>
          <ac:spMkLst>
            <pc:docMk/>
            <pc:sldMk cId="2884640117" sldId="257"/>
            <ac:spMk id="8" creationId="{DDF1F1C4-F5CE-2CB0-AD50-0B33C13112F5}"/>
          </ac:spMkLst>
        </pc:spChg>
        <pc:spChg chg="add">
          <ac:chgData name="Alejandro Rodríguez López" userId="S::uo281827@uniovi.es::a293f24c-6c85-42fa-92d1-ed4654f0c3f7" providerId="AD" clId="Web-{9A7126D1-0F30-4114-B1DA-215076EE41E5}" dt="2023-10-26T13:06:33.556" v="2"/>
          <ac:spMkLst>
            <pc:docMk/>
            <pc:sldMk cId="2884640117" sldId="257"/>
            <ac:spMk id="11" creationId="{E49D7415-2F11-44C2-B6AA-13A25B6814B9}"/>
          </ac:spMkLst>
        </pc:spChg>
        <pc:spChg chg="del">
          <ac:chgData name="Alejandro Rodríguez López" userId="S::uo281827@uniovi.es::a293f24c-6c85-42fa-92d1-ed4654f0c3f7" providerId="AD" clId="Web-{9A7126D1-0F30-4114-B1DA-215076EE41E5}" dt="2023-10-26T13:06:10.009" v="0"/>
          <ac:spMkLst>
            <pc:docMk/>
            <pc:sldMk cId="2884640117" sldId="257"/>
            <ac:spMk id="27" creationId="{660EB578-C970-4186-B93C-45851BBC6E34}"/>
          </ac:spMkLst>
        </pc:spChg>
        <pc:picChg chg="del mod">
          <ac:chgData name="Alejandro Rodríguez López" userId="S::uo281827@uniovi.es::a293f24c-6c85-42fa-92d1-ed4654f0c3f7" providerId="AD" clId="Web-{9A7126D1-0F30-4114-B1DA-215076EE41E5}" dt="2023-10-26T13:06:45.916" v="3"/>
          <ac:picMkLst>
            <pc:docMk/>
            <pc:sldMk cId="2884640117" sldId="257"/>
            <ac:picMk id="5" creationId="{31CAE3A3-1DF9-BDEB-6218-C2D44326F17F}"/>
          </ac:picMkLst>
        </pc:picChg>
        <pc:picChg chg="mod">
          <ac:chgData name="Alejandro Rodríguez López" userId="S::uo281827@uniovi.es::a293f24c-6c85-42fa-92d1-ed4654f0c3f7" providerId="AD" clId="Web-{9A7126D1-0F30-4114-B1DA-215076EE41E5}" dt="2023-10-26T13:12:24.441" v="182" actId="1076"/>
          <ac:picMkLst>
            <pc:docMk/>
            <pc:sldMk cId="2884640117" sldId="257"/>
            <ac:picMk id="7" creationId="{EC5A6E03-4E0C-3D33-BE9A-3D0C41E7C5AB}"/>
          </ac:picMkLst>
        </pc:picChg>
        <pc:cxnChg chg="add">
          <ac:chgData name="Alejandro Rodríguez López" userId="S::uo281827@uniovi.es::a293f24c-6c85-42fa-92d1-ed4654f0c3f7" providerId="AD" clId="Web-{9A7126D1-0F30-4114-B1DA-215076EE41E5}" dt="2023-10-26T13:06:33.556" v="2"/>
          <ac:cxnSpMkLst>
            <pc:docMk/>
            <pc:sldMk cId="2884640117" sldId="257"/>
            <ac:cxnSpMk id="9" creationId="{F64F9B95-9045-48D2-B9F3-2927E98F54AA}"/>
          </ac:cxnSpMkLst>
        </pc:cxnChg>
        <pc:cxnChg chg="add">
          <ac:chgData name="Alejandro Rodríguez López" userId="S::uo281827@uniovi.es::a293f24c-6c85-42fa-92d1-ed4654f0c3f7" providerId="AD" clId="Web-{9A7126D1-0F30-4114-B1DA-215076EE41E5}" dt="2023-10-26T13:06:33.556" v="2"/>
          <ac:cxnSpMkLst>
            <pc:docMk/>
            <pc:sldMk cId="2884640117" sldId="257"/>
            <ac:cxnSpMk id="10" creationId="{085AA86F-6A4D-4BCB-A045-D992CDC2959B}"/>
          </ac:cxnSpMkLst>
        </pc:cxnChg>
        <pc:cxnChg chg="add">
          <ac:chgData name="Alejandro Rodríguez López" userId="S::uo281827@uniovi.es::a293f24c-6c85-42fa-92d1-ed4654f0c3f7" providerId="AD" clId="Web-{9A7126D1-0F30-4114-B1DA-215076EE41E5}" dt="2023-10-26T13:06:33.556" v="2"/>
          <ac:cxnSpMkLst>
            <pc:docMk/>
            <pc:sldMk cId="2884640117" sldId="257"/>
            <ac:cxnSpMk id="18" creationId="{D2E57F3D-33BE-4306-87E6-245763719516}"/>
          </ac:cxnSpMkLst>
        </pc:cxnChg>
        <pc:cxnChg chg="del">
          <ac:chgData name="Alejandro Rodríguez López" userId="S::uo281827@uniovi.es::a293f24c-6c85-42fa-92d1-ed4654f0c3f7" providerId="AD" clId="Web-{9A7126D1-0F30-4114-B1DA-215076EE41E5}" dt="2023-10-26T13:06:10.009" v="0"/>
          <ac:cxnSpMkLst>
            <pc:docMk/>
            <pc:sldMk cId="2884640117" sldId="257"/>
            <ac:cxnSpMk id="28" creationId="{D57D541F-8B1D-4D6A-969A-B9D7473AD983}"/>
          </ac:cxnSpMkLst>
        </pc:cxnChg>
        <pc:cxnChg chg="del">
          <ac:chgData name="Alejandro Rodríguez López" userId="S::uo281827@uniovi.es::a293f24c-6c85-42fa-92d1-ed4654f0c3f7" providerId="AD" clId="Web-{9A7126D1-0F30-4114-B1DA-215076EE41E5}" dt="2023-10-26T13:06:10.009" v="0"/>
          <ac:cxnSpMkLst>
            <pc:docMk/>
            <pc:sldMk cId="2884640117" sldId="257"/>
            <ac:cxnSpMk id="29" creationId="{E6523A9E-CB4E-4FB6-AF68-C947B5086446}"/>
          </ac:cxnSpMkLst>
        </pc:cxnChg>
      </pc:sldChg>
      <pc:sldChg chg="addSp delSp modSp modNotes">
        <pc:chgData name="Alejandro Rodríguez López" userId="S::uo281827@uniovi.es::a293f24c-6c85-42fa-92d1-ed4654f0c3f7" providerId="AD" clId="Web-{9A7126D1-0F30-4114-B1DA-215076EE41E5}" dt="2023-10-26T13:32:54.787" v="570"/>
        <pc:sldMkLst>
          <pc:docMk/>
          <pc:sldMk cId="472448809" sldId="258"/>
        </pc:sldMkLst>
        <pc:spChg chg="mod">
          <ac:chgData name="Alejandro Rodríguez López" userId="S::uo281827@uniovi.es::a293f24c-6c85-42fa-92d1-ed4654f0c3f7" providerId="AD" clId="Web-{9A7126D1-0F30-4114-B1DA-215076EE41E5}" dt="2023-10-26T13:20:26.735" v="194" actId="14100"/>
          <ac:spMkLst>
            <pc:docMk/>
            <pc:sldMk cId="472448809" sldId="258"/>
            <ac:spMk id="2" creationId="{30C4130C-2477-8164-F2F9-5061DC56BB9B}"/>
          </ac:spMkLst>
        </pc:spChg>
        <pc:spChg chg="del">
          <ac:chgData name="Alejandro Rodríguez López" userId="S::uo281827@uniovi.es::a293f24c-6c85-42fa-92d1-ed4654f0c3f7" providerId="AD" clId="Web-{9A7126D1-0F30-4114-B1DA-215076EE41E5}" dt="2023-10-26T13:14:32.804" v="185"/>
          <ac:spMkLst>
            <pc:docMk/>
            <pc:sldMk cId="472448809" sldId="258"/>
            <ac:spMk id="23" creationId="{33E93247-6229-44AB-A550-739E971E690B}"/>
          </ac:spMkLst>
        </pc:spChg>
        <pc:spChg chg="add">
          <ac:chgData name="Alejandro Rodríguez López" userId="S::uo281827@uniovi.es::a293f24c-6c85-42fa-92d1-ed4654f0c3f7" providerId="AD" clId="Web-{9A7126D1-0F30-4114-B1DA-215076EE41E5}" dt="2023-10-26T13:14:32.804" v="185"/>
          <ac:spMkLst>
            <pc:docMk/>
            <pc:sldMk cId="472448809" sldId="258"/>
            <ac:spMk id="33" creationId="{33E93247-6229-44AB-A550-739E971E690B}"/>
          </ac:spMkLst>
        </pc:spChg>
        <pc:picChg chg="add del mod">
          <ac:chgData name="Alejandro Rodríguez López" userId="S::uo281827@uniovi.es::a293f24c-6c85-42fa-92d1-ed4654f0c3f7" providerId="AD" clId="Web-{9A7126D1-0F30-4114-B1DA-215076EE41E5}" dt="2023-10-26T13:14:24.960" v="184"/>
          <ac:picMkLst>
            <pc:docMk/>
            <pc:sldMk cId="472448809" sldId="258"/>
            <ac:picMk id="3" creationId="{41F5B172-D122-0C77-D0D2-174C94BD9A20}"/>
          </ac:picMkLst>
        </pc:picChg>
        <pc:picChg chg="mod">
          <ac:chgData name="Alejandro Rodríguez López" userId="S::uo281827@uniovi.es::a293f24c-6c85-42fa-92d1-ed4654f0c3f7" providerId="AD" clId="Web-{9A7126D1-0F30-4114-B1DA-215076EE41E5}" dt="2023-10-26T13:21:01.455" v="198" actId="1076"/>
          <ac:picMkLst>
            <pc:docMk/>
            <pc:sldMk cId="472448809" sldId="258"/>
            <ac:picMk id="5" creationId="{752AA61D-A6B7-A423-71E2-59419B670433}"/>
          </ac:picMkLst>
        </pc:picChg>
        <pc:cxnChg chg="del">
          <ac:chgData name="Alejandro Rodríguez López" userId="S::uo281827@uniovi.es::a293f24c-6c85-42fa-92d1-ed4654f0c3f7" providerId="AD" clId="Web-{9A7126D1-0F30-4114-B1DA-215076EE41E5}" dt="2023-10-26T13:14:32.804" v="185"/>
          <ac:cxnSpMkLst>
            <pc:docMk/>
            <pc:sldMk cId="472448809" sldId="258"/>
            <ac:cxnSpMk id="21" creationId="{F64F9B95-9045-48D2-B9F3-2927E98F54AA}"/>
          </ac:cxnSpMkLst>
        </pc:cxnChg>
        <pc:cxnChg chg="del">
          <ac:chgData name="Alejandro Rodríguez López" userId="S::uo281827@uniovi.es::a293f24c-6c85-42fa-92d1-ed4654f0c3f7" providerId="AD" clId="Web-{9A7126D1-0F30-4114-B1DA-215076EE41E5}" dt="2023-10-26T13:14:32.804" v="185"/>
          <ac:cxnSpMkLst>
            <pc:docMk/>
            <pc:sldMk cId="472448809" sldId="258"/>
            <ac:cxnSpMk id="22" creationId="{085AA86F-6A4D-4BCB-A045-D992CDC2959B}"/>
          </ac:cxnSpMkLst>
        </pc:cxnChg>
        <pc:cxnChg chg="del">
          <ac:chgData name="Alejandro Rodríguez López" userId="S::uo281827@uniovi.es::a293f24c-6c85-42fa-92d1-ed4654f0c3f7" providerId="AD" clId="Web-{9A7126D1-0F30-4114-B1DA-215076EE41E5}" dt="2023-10-26T13:14:32.804" v="185"/>
          <ac:cxnSpMkLst>
            <pc:docMk/>
            <pc:sldMk cId="472448809" sldId="258"/>
            <ac:cxnSpMk id="24" creationId="{EE2E603F-4A95-4FE8-BB06-211DFD75DBEF}"/>
          </ac:cxnSpMkLst>
        </pc:cxnChg>
        <pc:cxnChg chg="add">
          <ac:chgData name="Alejandro Rodríguez López" userId="S::uo281827@uniovi.es::a293f24c-6c85-42fa-92d1-ed4654f0c3f7" providerId="AD" clId="Web-{9A7126D1-0F30-4114-B1DA-215076EE41E5}" dt="2023-10-26T13:14:32.804" v="185"/>
          <ac:cxnSpMkLst>
            <pc:docMk/>
            <pc:sldMk cId="472448809" sldId="258"/>
            <ac:cxnSpMk id="29" creationId="{F64F9B95-9045-48D2-B9F3-2927E98F54AA}"/>
          </ac:cxnSpMkLst>
        </pc:cxnChg>
        <pc:cxnChg chg="add">
          <ac:chgData name="Alejandro Rodríguez López" userId="S::uo281827@uniovi.es::a293f24c-6c85-42fa-92d1-ed4654f0c3f7" providerId="AD" clId="Web-{9A7126D1-0F30-4114-B1DA-215076EE41E5}" dt="2023-10-26T13:14:32.804" v="185"/>
          <ac:cxnSpMkLst>
            <pc:docMk/>
            <pc:sldMk cId="472448809" sldId="258"/>
            <ac:cxnSpMk id="31" creationId="{085AA86F-6A4D-4BCB-A045-D992CDC2959B}"/>
          </ac:cxnSpMkLst>
        </pc:cxnChg>
        <pc:cxnChg chg="add">
          <ac:chgData name="Alejandro Rodríguez López" userId="S::uo281827@uniovi.es::a293f24c-6c85-42fa-92d1-ed4654f0c3f7" providerId="AD" clId="Web-{9A7126D1-0F30-4114-B1DA-215076EE41E5}" dt="2023-10-26T13:14:32.804" v="185"/>
          <ac:cxnSpMkLst>
            <pc:docMk/>
            <pc:sldMk cId="472448809" sldId="258"/>
            <ac:cxnSpMk id="35" creationId="{EE2E603F-4A95-4FE8-BB06-211DFD75DBEF}"/>
          </ac:cxnSpMkLst>
        </pc:cxnChg>
      </pc:sldChg>
      <pc:sldChg chg="modNotes">
        <pc:chgData name="Alejandro Rodríguez López" userId="S::uo281827@uniovi.es::a293f24c-6c85-42fa-92d1-ed4654f0c3f7" providerId="AD" clId="Web-{9A7126D1-0F30-4114-B1DA-215076EE41E5}" dt="2023-10-26T13:36:51.731" v="1101"/>
        <pc:sldMkLst>
          <pc:docMk/>
          <pc:sldMk cId="1107032350" sldId="259"/>
        </pc:sldMkLst>
      </pc:sldChg>
      <pc:sldChg chg="modNotes">
        <pc:chgData name="Alejandro Rodríguez López" userId="S::uo281827@uniovi.es::a293f24c-6c85-42fa-92d1-ed4654f0c3f7" providerId="AD" clId="Web-{9A7126D1-0F30-4114-B1DA-215076EE41E5}" dt="2023-10-26T13:38:30.343" v="1219"/>
        <pc:sldMkLst>
          <pc:docMk/>
          <pc:sldMk cId="2773952231" sldId="260"/>
        </pc:sldMkLst>
      </pc:sldChg>
      <pc:sldChg chg="modNotes">
        <pc:chgData name="Alejandro Rodríguez López" userId="S::uo281827@uniovi.es::a293f24c-6c85-42fa-92d1-ed4654f0c3f7" providerId="AD" clId="Web-{9A7126D1-0F30-4114-B1DA-215076EE41E5}" dt="2023-10-26T13:41:53.223" v="1345"/>
        <pc:sldMkLst>
          <pc:docMk/>
          <pc:sldMk cId="2731441299" sldId="261"/>
        </pc:sldMkLst>
      </pc:sldChg>
    </pc:docChg>
  </pc:docChgLst>
</pc:chgInfo>
</file>

<file path=ppt/media/image1.jpe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CF7CCB-9242-415C-B36D-4116965F0210}" type="datetimeFigureOut">
              <a:t>11/30/2023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E57D06-8E26-4FF7-AEAA-DD83705352D0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776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ea typeface="Calibri"/>
                <a:cs typeface="Calibri"/>
              </a:rPr>
              <a:t>Mencionar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utilidad</a:t>
            </a:r>
            <a:r>
              <a:rPr lang="en-US">
                <a:ea typeface="Calibri"/>
                <a:cs typeface="Calibri"/>
              </a:rPr>
              <a:t> de </a:t>
            </a:r>
            <a:r>
              <a:rPr lang="en-US" err="1">
                <a:ea typeface="Calibri"/>
                <a:cs typeface="Calibri"/>
              </a:rPr>
              <a:t>conocer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vías</a:t>
            </a:r>
            <a:r>
              <a:rPr lang="en-US">
                <a:ea typeface="Calibri"/>
                <a:cs typeface="Calibri"/>
              </a:rPr>
              <a:t> y </a:t>
            </a:r>
            <a:r>
              <a:rPr lang="en-US" err="1">
                <a:ea typeface="Calibri"/>
                <a:cs typeface="Calibri"/>
              </a:rPr>
              <a:t>áreas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más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ocupadas</a:t>
            </a:r>
            <a:r>
              <a:rPr lang="en-US">
                <a:ea typeface="Calibri"/>
                <a:cs typeface="Calibri"/>
              </a:rPr>
              <a:t> (</a:t>
            </a:r>
            <a:r>
              <a:rPr lang="en-US" err="1">
                <a:ea typeface="Calibri"/>
                <a:cs typeface="Calibri"/>
              </a:rPr>
              <a:t>mantenimiento</a:t>
            </a:r>
            <a:r>
              <a:rPr lang="en-US">
                <a:ea typeface="Calibri"/>
                <a:cs typeface="Calibri"/>
              </a:rPr>
              <a:t> de las </a:t>
            </a:r>
            <a:r>
              <a:rPr lang="en-US" err="1">
                <a:ea typeface="Calibri"/>
                <a:cs typeface="Calibri"/>
              </a:rPr>
              <a:t>calzadas</a:t>
            </a:r>
            <a:r>
              <a:rPr lang="en-US">
                <a:ea typeface="Calibri"/>
                <a:cs typeface="Calibri"/>
              </a:rPr>
              <a:t>).</a:t>
            </a:r>
          </a:p>
          <a:p>
            <a:r>
              <a:rPr lang="en-US" err="1">
                <a:ea typeface="Calibri"/>
                <a:cs typeface="Calibri"/>
              </a:rPr>
              <a:t>Mencionar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alternativas</a:t>
            </a:r>
            <a:r>
              <a:rPr lang="en-US">
                <a:ea typeface="Calibri"/>
                <a:cs typeface="Calibri"/>
              </a:rPr>
              <a:t> de </a:t>
            </a:r>
            <a:r>
              <a:rPr lang="en-US" err="1">
                <a:ea typeface="Calibri"/>
                <a:cs typeface="Calibri"/>
              </a:rPr>
              <a:t>enrutamiento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como</a:t>
            </a:r>
            <a:r>
              <a:rPr lang="en-US">
                <a:ea typeface="Calibri"/>
                <a:cs typeface="Calibri"/>
              </a:rPr>
              <a:t> Google Maps o Waze.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E57D06-8E26-4FF7-AEAA-DD83705352D0}" type="slidenum"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7740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err="1">
                <a:ea typeface="Calibri"/>
                <a:cs typeface="Calibri"/>
              </a:rPr>
              <a:t>Mencionar</a:t>
            </a:r>
            <a:r>
              <a:rPr lang="en-US">
                <a:ea typeface="Calibri"/>
                <a:cs typeface="Calibri"/>
              </a:rPr>
              <a:t> dos </a:t>
            </a:r>
            <a:r>
              <a:rPr lang="en-US" err="1">
                <a:ea typeface="Calibri"/>
                <a:cs typeface="Calibri"/>
              </a:rPr>
              <a:t>cuestiones</a:t>
            </a:r>
            <a:r>
              <a:rPr lang="en-US">
                <a:ea typeface="Calibri"/>
                <a:cs typeface="Calibri"/>
              </a:rPr>
              <a:t> claves </a:t>
            </a:r>
            <a:r>
              <a:rPr lang="en-US" err="1">
                <a:ea typeface="Calibri"/>
                <a:cs typeface="Calibri"/>
              </a:rPr>
              <a:t>sobre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cada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servicio</a:t>
            </a:r>
            <a:r>
              <a:rPr lang="en-US">
                <a:ea typeface="Calibri"/>
                <a:cs typeface="Calibri"/>
              </a:rPr>
              <a:t>:</a:t>
            </a:r>
            <a:br>
              <a:rPr lang="en-US">
                <a:ea typeface="Calibri"/>
                <a:cs typeface="+mn-lt"/>
              </a:rPr>
            </a:br>
            <a:r>
              <a:rPr lang="en-US" err="1">
                <a:ea typeface="Calibri"/>
                <a:cs typeface="Calibri"/>
              </a:rPr>
              <a:t>Esenciales</a:t>
            </a:r>
            <a:r>
              <a:rPr lang="en-US">
                <a:ea typeface="Calibri"/>
                <a:cs typeface="Calibri"/>
              </a:rPr>
              <a:t>: Para </a:t>
            </a:r>
            <a:r>
              <a:rPr lang="en-US" err="1">
                <a:ea typeface="Calibri"/>
                <a:cs typeface="Calibri"/>
              </a:rPr>
              <a:t>emergencias</a:t>
            </a:r>
            <a:r>
              <a:rPr lang="en-US">
                <a:ea typeface="Calibri"/>
                <a:cs typeface="Calibri"/>
              </a:rPr>
              <a:t> (</a:t>
            </a:r>
            <a:r>
              <a:rPr lang="en-US" err="1">
                <a:ea typeface="Calibri"/>
                <a:cs typeface="Calibri"/>
              </a:rPr>
              <a:t>ambulancias</a:t>
            </a:r>
            <a:r>
              <a:rPr lang="en-US">
                <a:ea typeface="Calibri"/>
                <a:cs typeface="Calibri"/>
              </a:rPr>
              <a:t>, </a:t>
            </a:r>
            <a:r>
              <a:rPr lang="en-US" err="1">
                <a:ea typeface="Calibri"/>
                <a:cs typeface="Calibri"/>
              </a:rPr>
              <a:t>policía</a:t>
            </a:r>
            <a:r>
              <a:rPr lang="en-US">
                <a:ea typeface="Calibri"/>
                <a:cs typeface="Calibri"/>
              </a:rPr>
              <a:t>, </a:t>
            </a:r>
            <a:r>
              <a:rPr lang="en-US" err="1">
                <a:ea typeface="Calibri"/>
                <a:cs typeface="Calibri"/>
              </a:rPr>
              <a:t>bomberos</a:t>
            </a:r>
            <a:r>
              <a:rPr lang="en-US">
                <a:ea typeface="Calibri"/>
                <a:cs typeface="Calibri"/>
              </a:rPr>
              <a:t>). Permite </a:t>
            </a:r>
            <a:r>
              <a:rPr lang="en-US" err="1">
                <a:ea typeface="Calibri"/>
                <a:cs typeface="Calibri"/>
              </a:rPr>
              <a:t>seleccionar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rutas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en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función</a:t>
            </a:r>
            <a:r>
              <a:rPr lang="en-US">
                <a:ea typeface="Calibri"/>
                <a:cs typeface="Calibri"/>
              </a:rPr>
              <a:t> del </a:t>
            </a:r>
            <a:r>
              <a:rPr lang="en-US" err="1">
                <a:ea typeface="Calibri"/>
                <a:cs typeface="Calibri"/>
              </a:rPr>
              <a:t>vehículo</a:t>
            </a:r>
            <a:r>
              <a:rPr lang="en-US">
                <a:ea typeface="Calibri"/>
                <a:cs typeface="Calibri"/>
              </a:rPr>
              <a:t> (Un </a:t>
            </a:r>
            <a:r>
              <a:rPr lang="en-US" err="1">
                <a:ea typeface="Calibri"/>
                <a:cs typeface="Calibri"/>
              </a:rPr>
              <a:t>cambión</a:t>
            </a:r>
            <a:r>
              <a:rPr lang="en-US">
                <a:ea typeface="Calibri"/>
                <a:cs typeface="Calibri"/>
              </a:rPr>
              <a:t> de </a:t>
            </a:r>
            <a:r>
              <a:rPr lang="en-US" err="1">
                <a:ea typeface="Calibri"/>
                <a:cs typeface="Calibri"/>
              </a:rPr>
              <a:t>bomberos</a:t>
            </a:r>
            <a:r>
              <a:rPr lang="en-US">
                <a:ea typeface="Calibri"/>
                <a:cs typeface="Calibri"/>
              </a:rPr>
              <a:t> no </a:t>
            </a:r>
            <a:r>
              <a:rPr lang="en-US" err="1">
                <a:ea typeface="Calibri"/>
                <a:cs typeface="Calibri"/>
              </a:rPr>
              <a:t>pasa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por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caminos</a:t>
            </a:r>
            <a:r>
              <a:rPr lang="en-US">
                <a:ea typeface="Calibri"/>
                <a:cs typeface="Calibri"/>
              </a:rPr>
              <a:t> mal </a:t>
            </a:r>
            <a:r>
              <a:rPr lang="en-US" err="1">
                <a:ea typeface="Calibri"/>
                <a:cs typeface="Calibri"/>
              </a:rPr>
              <a:t>mantenidos</a:t>
            </a:r>
            <a:r>
              <a:rPr lang="en-US">
                <a:ea typeface="Calibri"/>
                <a:cs typeface="Calibri"/>
              </a:rPr>
              <a:t> y </a:t>
            </a:r>
            <a:r>
              <a:rPr lang="en-US" err="1">
                <a:ea typeface="Calibri"/>
                <a:cs typeface="Calibri"/>
              </a:rPr>
              <a:t>estrechos</a:t>
            </a:r>
            <a:r>
              <a:rPr lang="en-US">
                <a:ea typeface="Calibri"/>
                <a:cs typeface="Calibri"/>
              </a:rPr>
              <a:t>).</a:t>
            </a:r>
          </a:p>
          <a:p>
            <a:r>
              <a:rPr lang="en-US">
                <a:ea typeface="Calibri"/>
                <a:cs typeface="Calibri"/>
              </a:rPr>
              <a:t>Transporte: </a:t>
            </a:r>
            <a:r>
              <a:rPr lang="en-US" err="1">
                <a:ea typeface="Calibri"/>
                <a:cs typeface="Calibri"/>
              </a:rPr>
              <a:t>Utilizado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por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transporte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público</a:t>
            </a:r>
            <a:r>
              <a:rPr lang="en-US">
                <a:ea typeface="Calibri"/>
                <a:cs typeface="Calibri"/>
              </a:rPr>
              <a:t> y privado (Uber, Taxi).</a:t>
            </a:r>
          </a:p>
          <a:p>
            <a:r>
              <a:rPr lang="en-US">
                <a:ea typeface="Calibri"/>
                <a:cs typeface="Calibri"/>
              </a:rPr>
              <a:t>Urbano: </a:t>
            </a:r>
            <a:r>
              <a:rPr lang="en-US" err="1">
                <a:ea typeface="Calibri"/>
                <a:cs typeface="Calibri"/>
              </a:rPr>
              <a:t>Utilizado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por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ayuntamiento</a:t>
            </a:r>
            <a:r>
              <a:rPr lang="en-US">
                <a:ea typeface="Calibri"/>
                <a:cs typeface="Calibri"/>
              </a:rPr>
              <a:t>, da </a:t>
            </a:r>
            <a:r>
              <a:rPr lang="en-US" err="1">
                <a:ea typeface="Calibri"/>
                <a:cs typeface="Calibri"/>
              </a:rPr>
              <a:t>acceso</a:t>
            </a:r>
            <a:r>
              <a:rPr lang="en-US">
                <a:ea typeface="Calibri"/>
                <a:cs typeface="Calibri"/>
              </a:rPr>
              <a:t> total a la </a:t>
            </a:r>
            <a:r>
              <a:rPr lang="en-US" err="1">
                <a:ea typeface="Calibri"/>
                <a:cs typeface="Calibri"/>
              </a:rPr>
              <a:t>información</a:t>
            </a:r>
            <a:r>
              <a:rPr lang="en-US">
                <a:ea typeface="Calibri"/>
                <a:cs typeface="Calibri"/>
              </a:rPr>
              <a:t> de </a:t>
            </a:r>
            <a:r>
              <a:rPr lang="en-US" err="1">
                <a:ea typeface="Calibri"/>
                <a:cs typeface="Calibri"/>
              </a:rPr>
              <a:t>una</a:t>
            </a:r>
            <a:r>
              <a:rPr lang="en-US">
                <a:ea typeface="Calibri"/>
                <a:cs typeface="Calibri"/>
              </a:rPr>
              <a:t> zona </a:t>
            </a:r>
            <a:r>
              <a:rPr lang="en-US" err="1">
                <a:ea typeface="Calibri"/>
                <a:cs typeface="Calibri"/>
              </a:rPr>
              <a:t>urbana</a:t>
            </a:r>
            <a:r>
              <a:rPr lang="en-US">
                <a:ea typeface="Calibri"/>
                <a:cs typeface="Calibri"/>
              </a:rPr>
              <a:t>.</a:t>
            </a:r>
          </a:p>
          <a:p>
            <a:r>
              <a:rPr lang="en-US" err="1">
                <a:ea typeface="Calibri"/>
                <a:cs typeface="Calibri"/>
              </a:rPr>
              <a:t>Logística</a:t>
            </a:r>
            <a:r>
              <a:rPr lang="en-US">
                <a:ea typeface="Calibri"/>
                <a:cs typeface="Calibri"/>
              </a:rPr>
              <a:t>: </a:t>
            </a:r>
            <a:r>
              <a:rPr lang="en-US" err="1">
                <a:ea typeface="Calibri"/>
                <a:cs typeface="Calibri"/>
              </a:rPr>
              <a:t>Utilizado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por</a:t>
            </a:r>
            <a:r>
              <a:rPr lang="en-US">
                <a:ea typeface="Calibri"/>
                <a:cs typeface="Calibri"/>
              </a:rPr>
              <a:t> couriers (UPS, SEUR).</a:t>
            </a:r>
          </a:p>
          <a:p>
            <a:r>
              <a:rPr lang="en-US">
                <a:ea typeface="Calibri"/>
                <a:cs typeface="Calibri"/>
              </a:rPr>
              <a:t>Rural: Urbano </a:t>
            </a:r>
            <a:r>
              <a:rPr lang="en-US" err="1">
                <a:ea typeface="Calibri"/>
                <a:cs typeface="Calibri"/>
              </a:rPr>
              <a:t>pero</a:t>
            </a:r>
            <a:r>
              <a:rPr lang="en-US">
                <a:ea typeface="Calibri"/>
                <a:cs typeface="Calibri"/>
              </a:rPr>
              <a:t> para zonas rurales. RECHAZO POR FALTA DE CLIENTES Y DIFICULTAD PARA OBTENER DATOS.</a:t>
            </a:r>
          </a:p>
          <a:p>
            <a:r>
              <a:rPr lang="en-US" err="1">
                <a:ea typeface="Calibri"/>
                <a:cs typeface="Calibri"/>
              </a:rPr>
              <a:t>Ocio</a:t>
            </a:r>
            <a:r>
              <a:rPr lang="en-US">
                <a:ea typeface="Calibri"/>
                <a:cs typeface="Calibri"/>
              </a:rPr>
              <a:t>: </a:t>
            </a:r>
            <a:r>
              <a:rPr lang="en-US" err="1">
                <a:ea typeface="Calibri"/>
                <a:cs typeface="Calibri"/>
              </a:rPr>
              <a:t>Utilizado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principalmente</a:t>
            </a:r>
            <a:r>
              <a:rPr lang="en-US">
                <a:ea typeface="Calibri"/>
                <a:cs typeface="Calibri"/>
              </a:rPr>
              <a:t> para turismo. RETIRADO POR SÓLO SER RENTABLE EN CIERTOS PERÍODOS DEL AÑO.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E57D06-8E26-4FF7-AEAA-DD83705352D0}" type="slidenum"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485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La </a:t>
            </a:r>
            <a:r>
              <a:rPr lang="en-US" err="1">
                <a:ea typeface="Calibri"/>
                <a:cs typeface="Calibri"/>
              </a:rPr>
              <a:t>disponibilidad</a:t>
            </a:r>
            <a:r>
              <a:rPr lang="en-US">
                <a:ea typeface="Calibri"/>
                <a:cs typeface="Calibri"/>
              </a:rPr>
              <a:t> del </a:t>
            </a:r>
            <a:r>
              <a:rPr lang="en-US" err="1">
                <a:ea typeface="Calibri"/>
                <a:cs typeface="Calibri"/>
              </a:rPr>
              <a:t>servicio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requiere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el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funcionamiento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constante</a:t>
            </a:r>
            <a:r>
              <a:rPr lang="en-US">
                <a:ea typeface="Calibri"/>
                <a:cs typeface="Calibri"/>
              </a:rPr>
              <a:t> de UC-1, UC-2, UC-5 y de al </a:t>
            </a:r>
            <a:r>
              <a:rPr lang="en-US" err="1">
                <a:ea typeface="Calibri"/>
                <a:cs typeface="Calibri"/>
              </a:rPr>
              <a:t>menos</a:t>
            </a:r>
            <a:r>
              <a:rPr lang="en-US">
                <a:ea typeface="Calibri"/>
                <a:cs typeface="Calibri"/>
              </a:rPr>
              <a:t> uno de </a:t>
            </a:r>
            <a:r>
              <a:rPr lang="en-US" err="1">
                <a:ea typeface="Calibri"/>
                <a:cs typeface="Calibri"/>
              </a:rPr>
              <a:t>los</a:t>
            </a:r>
            <a:r>
              <a:rPr lang="en-US">
                <a:ea typeface="Calibri"/>
                <a:cs typeface="Calibri"/>
              </a:rPr>
              <a:t> </a:t>
            </a:r>
            <a:r>
              <a:rPr lang="en-US" err="1">
                <a:ea typeface="Calibri"/>
                <a:cs typeface="Calibri"/>
              </a:rPr>
              <a:t>siguientes</a:t>
            </a:r>
            <a:r>
              <a:rPr lang="en-US">
                <a:ea typeface="Calibri"/>
                <a:cs typeface="Calibri"/>
              </a:rPr>
              <a:t>: UC-3, UC-2 ó UC-6.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E57D06-8E26-4FF7-AEAA-DD83705352D0}" type="slidenum"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51025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DE6C8-AB1D-4204-BC9C-3366B0BF04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8426" y="889820"/>
            <a:ext cx="9989574" cy="3598606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A7B9009-EE50-4EE5-B6EB-CD6EC83D3F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8426" y="4488426"/>
            <a:ext cx="6991776" cy="1302774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C8667E-058A-436F-B8EA-5B3A99D43D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680305-1AD7-482D-BFFD-6CDB83AB39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5762A1-52E9-402D-B65E-DF193E44C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240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359C1-C098-4BF4-A55D-782F4E606B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343C7E-1E8B-4D38-9B81-1AA2A8978E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A70B00-53AE-4D3F-91BE-A8D789ED9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647FC7-8124-4F70-A849-B6BCC5189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7CEBE4-50DC-47DB-B699-CCC024336C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0729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18279-D3B8-4C6A-AB74-9DE3777712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42322" y="997974"/>
            <a:ext cx="2349043" cy="4984956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8F733C-9309-4197-BACA-207CDC8935C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997973"/>
            <a:ext cx="8404122" cy="498495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ACD4D0-5BE6-412D-B08B-5DFFD5935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021651-B786-4A39-A10F-F5231D0A2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504D2D-9379-40DE-9F45-3004BE54F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7508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987CA6-BFD9-4CB1-8892-F6B062E8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CDA8C3-9C0C-4E52-9A62-E4DB159E6B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C3EC35-E02F-41FF-9232-F90692A90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D13D38-5DF1-443B-8A12-71E834FDC6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5E644A-4A37-4757-9809-5B035E2874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43762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6578B-CD85-4BF1-A729-E8E8079B59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5383" y="1709738"/>
            <a:ext cx="10632067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8448C1-C13F-4826-8347-EEB00A6643D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3" y="4589463"/>
            <a:ext cx="10632067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6546A-957F-4C4D-9744-1177AD258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B149C-CC63-4E3A-A83D-EF637EB519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B94775-7982-41EC-B584-D51224D38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333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CE4BD8-507D-48E4-A624-F16A741C36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12793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0A07E4-3A39-457C-A059-7DFB6039D9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15383" y="2128684"/>
            <a:ext cx="5304417" cy="3844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141E17-47CE-4A78-B0FA-0E9786DA67C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128684"/>
            <a:ext cx="5219700" cy="38444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F02C13-D3ED-4044-9716-F29D79A184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F334AD-FB29-4355-B5CF-85E61B4F34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5AA154-790C-4774-9C21-8C543E73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2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07DD35-7673-4F88-86B0-634883B5E3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87" y="929148"/>
            <a:ext cx="10640005" cy="76154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820D7-3E0B-47C6-A583-C4C839C5AF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5384" y="1681163"/>
            <a:ext cx="5282192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A839A7B-97D5-400F-B802-A0FF28FE9F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15384" y="2505075"/>
            <a:ext cx="5282192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2E0ECA2-DBF1-4681-9DFA-93AFD1B371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657225"/>
          </a:xfrm>
        </p:spPr>
        <p:txBody>
          <a:bodyPr anchor="b">
            <a:normAutofit/>
          </a:bodyPr>
          <a:lstStyle>
            <a:lvl1pPr marL="0" indent="0">
              <a:buNone/>
              <a:defRPr sz="16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0EBBBB-517F-4ED7-9E51-CF0F7590B4D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42377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11B5C7-1E37-478F-B4B0-C7202FFE4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53F7EF-507C-4CB3-86C5-8B34FFFC1D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8E3DEA6-E4EB-4C2A-8B4F-55EC965B6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46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032964-A933-4B98-A141-A4B316DAFA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684C9D-23DA-42B0-9DD3-7592F72E8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8BF8F05-876F-49D8-AE30-5BB2A91E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3D20DA-9260-4577-BB51-789570A243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328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D2C1F24-E0A1-45A7-8EF5-92CD979934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021C19-210E-46B0-9036-5D8AECC926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880FEF-487E-44DF-8615-DF22104196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0903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A568EE-74C8-43A6-90BC-2DDD965CF6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8426" y="781665"/>
            <a:ext cx="4093599" cy="1223452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1C35AC-CAE3-48CF-A3E4-A075C9FDD7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9D03EA-5FAD-4609-A2B8-624E426847E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8258" y="2315497"/>
            <a:ext cx="4093599" cy="355349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58D2EA-2191-4216-B64D-067BDFE1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042128-DAB4-481C-BEE6-3523E8E88B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50E382-C500-4A4C-A7C6-43860383AB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5537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FE98B-EACF-4251-A8AF-0D9EDD17C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3342" y="1066800"/>
            <a:ext cx="4103431" cy="1317523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905F473-761A-4002-AF70-9FF878D013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066800"/>
            <a:ext cx="6172200" cy="4794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A0C2E6A-F834-4540-BB00-E13CB45DC3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3342" y="2552700"/>
            <a:ext cx="4103431" cy="33162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C38EAB-AD63-415C-B263-BA1D8FBE3C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E8B1C-86EF-43CF-8304-249481088644}" type="datetimeFigureOut">
              <a:rPr lang="en-US" smtClean="0"/>
              <a:t>11/30/2023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2E5541-B6DE-45E8-BCFE-0DFC4F574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B78D45-289B-46AF-8CB9-E6150BEA1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3DB2ADC-AF19-4574-8C10-79B5B04FCA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1499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A362AC-B59F-4AC7-B279-57DDD5336B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35" y="922096"/>
            <a:ext cx="10691265" cy="137103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6042DB-75BD-4EC1-B6D9-8A72EF940C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00635" y="2293126"/>
            <a:ext cx="10691265" cy="36360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fld id="{2F3E8B1C-86EF-43CF-8304-249481088644}" type="datetimeFigureOut">
              <a:rPr lang="en-US" smtClean="0"/>
              <a:pPr/>
              <a:t>11/30/2023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64F9B95-9045-48D2-B9F3-2927E98F54AA}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85AA86F-6A4D-4BCB-A045-D992CDC2959B}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23315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0" r:id="rId1"/>
    <p:sldLayoutId id="2147483681" r:id="rId2"/>
    <p:sldLayoutId id="2147483682" r:id="rId3"/>
    <p:sldLayoutId id="2147483683" r:id="rId4"/>
    <p:sldLayoutId id="2147483684" r:id="rId5"/>
    <p:sldLayoutId id="2147483678" r:id="rId6"/>
    <p:sldLayoutId id="2147483674" r:id="rId7"/>
    <p:sldLayoutId id="2147483675" r:id="rId8"/>
    <p:sldLayoutId id="2147483676" r:id="rId9"/>
    <p:sldLayoutId id="2147483677" r:id="rId10"/>
    <p:sldLayoutId id="2147483679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ji.com/es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jpeg"/><Relationship Id="rId5" Type="http://schemas.openxmlformats.org/officeDocument/2006/relationships/image" Target="../media/image2.jpeg"/><Relationship Id="rId4" Type="http://schemas.openxmlformats.org/officeDocument/2006/relationships/hyperlink" Target="https://www.skylinewebcams.com/en/webcam/espana.html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660EB578-C970-4186-B93C-45851BBC6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04846" y="860615"/>
            <a:ext cx="5922279" cy="12729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b="1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CityPulse S.L.</a:t>
            </a:r>
          </a:p>
        </p:txBody>
      </p:sp>
      <p:pic>
        <p:nvPicPr>
          <p:cNvPr id="8" name="Imagen 7" descr="Ciudad con edificios altos">
            <a:extLst>
              <a:ext uri="{FF2B5EF4-FFF2-40B4-BE49-F238E27FC236}">
                <a16:creationId xmlns:a16="http://schemas.microsoft.com/office/drawing/2014/main" id="{1FA27AE3-2AD5-1476-0BEB-D2F477AB21D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887" r="-1" b="-1"/>
          <a:stretch/>
        </p:blipFill>
        <p:spPr>
          <a:xfrm>
            <a:off x="20" y="-17929"/>
            <a:ext cx="4876780" cy="6875929"/>
          </a:xfrm>
          <a:prstGeom prst="rect">
            <a:avLst/>
          </a:prstGeom>
        </p:spPr>
      </p:pic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CDF57B02-07BB-407B-BB36-06D9C64A6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566943" y="2133600"/>
            <a:ext cx="6005933" cy="377446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 fontAlgn="base">
              <a:buFont typeface="Arial" panose="020B0604020202020204" pitchFamily="34" charset="0"/>
              <a:buChar char="•"/>
            </a:pPr>
            <a:endParaRPr lang="en-US" b="0" i="0" u="none" strike="noStrike">
              <a:effectLst/>
            </a:endParaRPr>
          </a:p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</a:rPr>
              <a:t>Alejandro Rodríguez López</a:t>
            </a:r>
            <a:r>
              <a:rPr lang="en-US" b="0" i="0">
                <a:effectLst/>
              </a:rPr>
              <a:t> </a:t>
            </a:r>
          </a:p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</a:rPr>
              <a:t>Alejandro Gallego Doncel</a:t>
            </a:r>
            <a:r>
              <a:rPr lang="en-US" b="0" i="0">
                <a:effectLst/>
              </a:rPr>
              <a:t> </a:t>
            </a:r>
          </a:p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</a:rPr>
              <a:t>Alberto Álvarez Álvarez</a:t>
            </a:r>
            <a:r>
              <a:rPr lang="en-US" b="0" i="0">
                <a:effectLst/>
              </a:rPr>
              <a:t> </a:t>
            </a:r>
          </a:p>
          <a:p>
            <a:pPr indent="-228600" fontAlgn="base">
              <a:buFont typeface="Arial" panose="020B0604020202020204" pitchFamily="34" charset="0"/>
              <a:buChar char="•"/>
            </a:pPr>
            <a:r>
              <a:rPr lang="en-US" b="0" i="0" u="none" strike="noStrike">
                <a:effectLst/>
              </a:rPr>
              <a:t>Juan Francisco Mier Montoto</a:t>
            </a:r>
            <a:r>
              <a:rPr lang="en-US" b="0" i="0">
                <a:effectLst/>
              </a:rPr>
              <a:t> 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/>
          </a:p>
        </p:txBody>
      </p: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C6855964-C920-48EB-8804-74291211C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2085FF-5417-D29B-6125-90878279CC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17017" y="1000754"/>
            <a:ext cx="2164485" cy="112793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err="1"/>
              <a:t>servicio</a:t>
            </a:r>
            <a:endParaRPr lang="en-US">
              <a:ea typeface="+mj-ea"/>
              <a:cs typeface="+mj-cs"/>
            </a:endParaRP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919FFB8-B38D-627E-430F-309311798C8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54410" y="1889199"/>
            <a:ext cx="5304417" cy="3844414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89230" indent="-189230" defTabSz="758952">
              <a:lnSpc>
                <a:spcPct val="110000"/>
              </a:lnSpc>
              <a:spcBef>
                <a:spcPts val="830"/>
              </a:spcBef>
            </a:pPr>
            <a:r>
              <a:rPr lang="es-ES" sz="1650" b="1" u="sng" kern="1200">
                <a:latin typeface="+mn-lt"/>
                <a:ea typeface="+mn-ea"/>
                <a:cs typeface="+mn-cs"/>
              </a:rPr>
              <a:t>Proveedor (propietario) del servicio:</a:t>
            </a:r>
            <a:r>
              <a:rPr lang="es-ES" sz="1650" b="1" kern="1200">
                <a:latin typeface="+mn-lt"/>
                <a:ea typeface="+mn-ea"/>
                <a:cs typeface="+mn-cs"/>
              </a:rPr>
              <a:t> </a:t>
            </a:r>
            <a:r>
              <a:rPr lang="es-ES" sz="1650" kern="1200" err="1">
                <a:latin typeface="+mn-lt"/>
                <a:ea typeface="+mn-ea"/>
                <a:cs typeface="+mn-cs"/>
              </a:rPr>
              <a:t>CityPulse</a:t>
            </a:r>
            <a:r>
              <a:rPr lang="es-ES" sz="1650" b="1" kern="1200">
                <a:latin typeface="+mn-lt"/>
                <a:ea typeface="+mn-ea"/>
                <a:cs typeface="+mn-cs"/>
              </a:rPr>
              <a:t> </a:t>
            </a:r>
            <a:r>
              <a:rPr lang="es-ES" sz="1650" kern="1200">
                <a:latin typeface="+mn-lt"/>
                <a:ea typeface="+mn-ea"/>
                <a:cs typeface="+mn-cs"/>
              </a:rPr>
              <a:t>SL</a:t>
            </a:r>
            <a:endParaRPr lang="es-ES" sz="1650" kern="1200">
              <a:latin typeface="+mn-lt"/>
            </a:endParaRPr>
          </a:p>
          <a:p>
            <a:pPr marL="189230" indent="-189230" defTabSz="758952">
              <a:lnSpc>
                <a:spcPct val="110000"/>
              </a:lnSpc>
              <a:spcBef>
                <a:spcPts val="830"/>
              </a:spcBef>
            </a:pPr>
            <a:r>
              <a:rPr lang="es-ES" sz="1650" b="1" u="sng" kern="1200">
                <a:latin typeface="+mn-lt"/>
                <a:ea typeface="+mn-ea"/>
                <a:cs typeface="+mn-cs"/>
              </a:rPr>
              <a:t>Clientes:</a:t>
            </a:r>
            <a:r>
              <a:rPr lang="es-ES" sz="1650" b="1" kern="1200">
                <a:latin typeface="+mn-lt"/>
                <a:ea typeface="+mn-ea"/>
                <a:cs typeface="+mn-cs"/>
              </a:rPr>
              <a:t> </a:t>
            </a:r>
            <a:r>
              <a:rPr lang="es-ES" sz="1650" kern="1200">
                <a:latin typeface="+mn-lt"/>
                <a:ea typeface="+mn-ea"/>
                <a:cs typeface="+mn-cs"/>
              </a:rPr>
              <a:t>Empresas privadas de </a:t>
            </a:r>
            <a:r>
              <a:rPr lang="es-ES" sz="1650" b="1" kern="1200">
                <a:latin typeface="+mn-lt"/>
                <a:ea typeface="+mn-ea"/>
                <a:cs typeface="+mn-cs"/>
              </a:rPr>
              <a:t>transporte </a:t>
            </a:r>
            <a:r>
              <a:rPr lang="es-ES" sz="1650" kern="1200">
                <a:latin typeface="+mn-lt"/>
                <a:ea typeface="+mn-ea"/>
                <a:cs typeface="+mn-cs"/>
              </a:rPr>
              <a:t>y logística, </a:t>
            </a:r>
            <a:r>
              <a:rPr lang="es-ES" sz="1650" b="1" kern="1200">
                <a:latin typeface="+mn-lt"/>
                <a:ea typeface="+mn-ea"/>
                <a:cs typeface="+mn-cs"/>
              </a:rPr>
              <a:t>ayuntamientos</a:t>
            </a:r>
            <a:r>
              <a:rPr lang="es-ES" sz="1650" kern="1200">
                <a:latin typeface="+mn-lt"/>
                <a:ea typeface="+mn-ea"/>
                <a:cs typeface="+mn-cs"/>
              </a:rPr>
              <a:t>. </a:t>
            </a:r>
            <a:endParaRPr lang="es-ES" sz="1650" kern="1200">
              <a:latin typeface="+mn-lt"/>
            </a:endParaRPr>
          </a:p>
          <a:p>
            <a:pPr marL="189230" indent="-189230" defTabSz="758952">
              <a:lnSpc>
                <a:spcPct val="110000"/>
              </a:lnSpc>
              <a:spcBef>
                <a:spcPts val="830"/>
              </a:spcBef>
            </a:pPr>
            <a:r>
              <a:rPr lang="es-ES" sz="1650" b="1" u="sng" kern="1200">
                <a:latin typeface="+mn-lt"/>
                <a:ea typeface="+mn-ea"/>
                <a:cs typeface="+mn-cs"/>
              </a:rPr>
              <a:t>Usuarios:</a:t>
            </a:r>
            <a:r>
              <a:rPr lang="es-ES" sz="1650" b="1" kern="1200">
                <a:latin typeface="+mn-lt"/>
                <a:ea typeface="+mn-ea"/>
                <a:cs typeface="+mn-cs"/>
              </a:rPr>
              <a:t> Conductores</a:t>
            </a:r>
            <a:r>
              <a:rPr lang="es-ES" sz="1650" kern="1200">
                <a:latin typeface="+mn-lt"/>
                <a:ea typeface="+mn-ea"/>
                <a:cs typeface="+mn-cs"/>
              </a:rPr>
              <a:t> de empresas privadas, </a:t>
            </a:r>
            <a:r>
              <a:rPr lang="es-ES" sz="1650" b="1" kern="1200">
                <a:latin typeface="+mn-lt"/>
                <a:ea typeface="+mn-ea"/>
                <a:cs typeface="+mn-cs"/>
              </a:rPr>
              <a:t>ciudadanos </a:t>
            </a:r>
            <a:r>
              <a:rPr lang="es-ES" sz="1650" kern="1200">
                <a:latin typeface="+mn-lt"/>
                <a:ea typeface="+mn-ea"/>
                <a:cs typeface="+mn-cs"/>
              </a:rPr>
              <a:t>de ayuntamientos cliente</a:t>
            </a:r>
            <a:r>
              <a:rPr lang="es-ES" sz="1650"/>
              <a:t>.</a:t>
            </a:r>
            <a:endParaRPr lang="es-ES" sz="1650" kern="1200">
              <a:latin typeface="+mn-lt"/>
            </a:endParaRPr>
          </a:p>
          <a:p>
            <a:pPr marL="189230" indent="-189230" defTabSz="758952">
              <a:lnSpc>
                <a:spcPct val="110000"/>
              </a:lnSpc>
              <a:spcBef>
                <a:spcPts val="830"/>
              </a:spcBef>
            </a:pPr>
            <a:r>
              <a:rPr lang="es-ES" sz="1650" b="1" u="sng" kern="1200" err="1">
                <a:latin typeface="+mn-lt"/>
                <a:ea typeface="+mn-ea"/>
                <a:cs typeface="+mn-cs"/>
              </a:rPr>
              <a:t>Partners</a:t>
            </a:r>
            <a:r>
              <a:rPr lang="es-ES" sz="1650" b="1" u="sng" kern="1200">
                <a:latin typeface="+mn-lt"/>
                <a:ea typeface="+mn-ea"/>
                <a:cs typeface="+mn-cs"/>
              </a:rPr>
              <a:t> para proveer el servicio:</a:t>
            </a:r>
            <a:r>
              <a:rPr lang="es-ES" sz="1650" b="1" kern="1200">
                <a:latin typeface="+mn-lt"/>
                <a:ea typeface="+mn-ea"/>
                <a:cs typeface="+mn-cs"/>
              </a:rPr>
              <a:t> </a:t>
            </a:r>
            <a:r>
              <a:rPr lang="es-ES" sz="1650" kern="1200">
                <a:latin typeface="+mn-lt"/>
                <a:ea typeface="+mn-ea"/>
                <a:cs typeface="+mn-cs"/>
              </a:rPr>
              <a:t>Telecable, AWS, </a:t>
            </a:r>
            <a:r>
              <a:rPr lang="es-ES" sz="1650" kern="1200">
                <a:latin typeface="+mn-lt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DJI</a:t>
            </a:r>
            <a:r>
              <a:rPr lang="es-ES" sz="1650" kern="1200">
                <a:latin typeface="+mn-lt"/>
                <a:ea typeface="+mn-ea"/>
                <a:cs typeface="+mn-cs"/>
              </a:rPr>
              <a:t>, Ayuntamiento, DELL y </a:t>
            </a:r>
            <a:r>
              <a:rPr lang="es-ES" sz="1650" kern="1200" err="1">
                <a:latin typeface="+mn-lt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SkyLine</a:t>
            </a:r>
            <a:r>
              <a:rPr lang="es-ES" sz="1650" kern="1200">
                <a:latin typeface="+mn-lt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</a:t>
            </a:r>
            <a:r>
              <a:rPr lang="es-ES" sz="1650" kern="1200" err="1">
                <a:latin typeface="+mn-lt"/>
                <a:ea typeface="+mn-ea"/>
                <a:cs typeface="+mn-c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WebCam</a:t>
            </a:r>
            <a:r>
              <a:rPr lang="es-ES" sz="1650" kern="1200">
                <a:latin typeface="+mn-lt"/>
                <a:ea typeface="+mn-ea"/>
                <a:cs typeface="+mn-cs"/>
              </a:rPr>
              <a:t>.</a:t>
            </a:r>
            <a:endParaRPr lang="es-ES" sz="165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2A1404-5E6B-6FEA-5659-89EB9BC302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89199"/>
            <a:ext cx="5219700" cy="384441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600" err="1"/>
              <a:t>CityPulse</a:t>
            </a:r>
            <a:r>
              <a:rPr lang="en-US" sz="1600"/>
              <a:t> </a:t>
            </a:r>
            <a:r>
              <a:rPr lang="en-US" sz="1600" err="1"/>
              <a:t>proporciona</a:t>
            </a:r>
            <a:r>
              <a:rPr lang="en-US" sz="1600"/>
              <a:t> </a:t>
            </a:r>
            <a:r>
              <a:rPr lang="en-US" sz="1600" err="1"/>
              <a:t>datos</a:t>
            </a:r>
            <a:r>
              <a:rPr lang="en-US" sz="1600"/>
              <a:t> </a:t>
            </a:r>
            <a:r>
              <a:rPr lang="en-US" sz="1600" err="1"/>
              <a:t>en</a:t>
            </a:r>
            <a:r>
              <a:rPr lang="en-US" sz="1600"/>
              <a:t> </a:t>
            </a:r>
            <a:r>
              <a:rPr lang="en-US" sz="1600" err="1"/>
              <a:t>tiempo</a:t>
            </a:r>
            <a:r>
              <a:rPr lang="en-US" sz="1600"/>
              <a:t> real de las </a:t>
            </a:r>
            <a:r>
              <a:rPr lang="en-US" sz="1600" b="1" err="1"/>
              <a:t>aglomeraciones</a:t>
            </a:r>
            <a:r>
              <a:rPr lang="en-US" sz="1600" b="1"/>
              <a:t> </a:t>
            </a:r>
            <a:r>
              <a:rPr lang="en-US" sz="1600"/>
              <a:t>de personas y/o </a:t>
            </a:r>
            <a:r>
              <a:rPr lang="en-US" sz="1600" err="1"/>
              <a:t>vehículos</a:t>
            </a:r>
            <a:r>
              <a:rPr lang="en-US" sz="1600"/>
              <a:t>.</a:t>
            </a:r>
          </a:p>
          <a:p>
            <a:r>
              <a:rPr lang="en-US" sz="1600" err="1"/>
              <a:t>Facilita</a:t>
            </a:r>
            <a:r>
              <a:rPr lang="en-US" sz="1600"/>
              <a:t> </a:t>
            </a:r>
            <a:r>
              <a:rPr lang="en-US" sz="1600" err="1"/>
              <a:t>el</a:t>
            </a:r>
            <a:r>
              <a:rPr lang="en-US" sz="1600"/>
              <a:t> </a:t>
            </a:r>
            <a:r>
              <a:rPr lang="en-US" sz="1600" err="1"/>
              <a:t>acceso</a:t>
            </a:r>
            <a:r>
              <a:rPr lang="en-US" sz="1600"/>
              <a:t> a </a:t>
            </a:r>
            <a:r>
              <a:rPr lang="en-US" sz="1600" err="1"/>
              <a:t>datos</a:t>
            </a:r>
            <a:r>
              <a:rPr lang="en-US" sz="1600"/>
              <a:t> </a:t>
            </a:r>
            <a:r>
              <a:rPr lang="en-US" sz="1600" err="1"/>
              <a:t>sobre</a:t>
            </a:r>
            <a:r>
              <a:rPr lang="en-US" sz="1600"/>
              <a:t> las </a:t>
            </a:r>
            <a:r>
              <a:rPr lang="en-US" sz="1600" b="1" err="1"/>
              <a:t>vías</a:t>
            </a:r>
            <a:r>
              <a:rPr lang="en-US" sz="1600" b="1"/>
              <a:t> y </a:t>
            </a:r>
            <a:r>
              <a:rPr lang="en-US" sz="1600" b="1" err="1"/>
              <a:t>áreas</a:t>
            </a:r>
            <a:r>
              <a:rPr lang="en-US" sz="1600" b="1"/>
              <a:t> </a:t>
            </a:r>
            <a:r>
              <a:rPr lang="en-US" sz="1600" err="1"/>
              <a:t>más</a:t>
            </a:r>
            <a:r>
              <a:rPr lang="en-US" sz="1600"/>
              <a:t> </a:t>
            </a:r>
            <a:r>
              <a:rPr lang="en-US" sz="1600" b="1" err="1"/>
              <a:t>ocupadas</a:t>
            </a:r>
            <a:r>
              <a:rPr lang="en-US" sz="1600"/>
              <a:t>.</a:t>
            </a:r>
          </a:p>
          <a:p>
            <a:r>
              <a:rPr lang="en-US" sz="1600" err="1"/>
              <a:t>Facilita</a:t>
            </a:r>
            <a:r>
              <a:rPr lang="en-US" sz="1600"/>
              <a:t> </a:t>
            </a:r>
            <a:r>
              <a:rPr lang="en-US" sz="1600" err="1"/>
              <a:t>el</a:t>
            </a:r>
            <a:r>
              <a:rPr lang="en-US" sz="1600"/>
              <a:t> </a:t>
            </a:r>
            <a:r>
              <a:rPr lang="en-US" sz="1600" b="1" err="1"/>
              <a:t>enrutamiento</a:t>
            </a:r>
            <a:r>
              <a:rPr lang="en-US" sz="1600" b="1"/>
              <a:t> </a:t>
            </a:r>
            <a:r>
              <a:rPr lang="en-US" sz="1600"/>
              <a:t>entre dos puntos </a:t>
            </a:r>
            <a:r>
              <a:rPr lang="en-US" sz="1600" err="1"/>
              <a:t>utilizando</a:t>
            </a:r>
            <a:r>
              <a:rPr lang="en-US" sz="1600"/>
              <a:t> </a:t>
            </a:r>
            <a:r>
              <a:rPr lang="en-US" sz="1600" err="1"/>
              <a:t>los</a:t>
            </a:r>
            <a:r>
              <a:rPr lang="en-US" sz="1600"/>
              <a:t> </a:t>
            </a:r>
            <a:r>
              <a:rPr lang="en-US" sz="1600" err="1"/>
              <a:t>datos</a:t>
            </a:r>
            <a:r>
              <a:rPr lang="en-US" sz="1600"/>
              <a:t> </a:t>
            </a:r>
            <a:r>
              <a:rPr lang="en-US" sz="1600" err="1"/>
              <a:t>más</a:t>
            </a:r>
            <a:r>
              <a:rPr lang="en-US" sz="1600"/>
              <a:t> </a:t>
            </a:r>
            <a:r>
              <a:rPr lang="en-US" sz="1600" err="1"/>
              <a:t>actualizados</a:t>
            </a:r>
            <a:r>
              <a:rPr lang="en-US" sz="1600"/>
              <a:t>.</a:t>
            </a:r>
          </a:p>
        </p:txBody>
      </p:sp>
      <p:pic>
        <p:nvPicPr>
          <p:cNvPr id="7" name="Imagen 6" descr="Un luz de freno&#10;&#10;Descripción generada automáticamente">
            <a:extLst>
              <a:ext uri="{FF2B5EF4-FFF2-40B4-BE49-F238E27FC236}">
                <a16:creationId xmlns:a16="http://schemas.microsoft.com/office/drawing/2014/main" id="{EC5A6E03-4E0C-3D33-BE9A-3D0C41E7C5A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17" r="3" b="29621"/>
          <a:stretch/>
        </p:blipFill>
        <p:spPr>
          <a:xfrm>
            <a:off x="9070352" y="4095624"/>
            <a:ext cx="2321548" cy="1958447"/>
          </a:xfrm>
          <a:prstGeom prst="rect">
            <a:avLst/>
          </a:prstGeom>
        </p:spPr>
      </p:pic>
      <p:sp>
        <p:nvSpPr>
          <p:cNvPr id="8" name="Título 1">
            <a:extLst>
              <a:ext uri="{FF2B5EF4-FFF2-40B4-BE49-F238E27FC236}">
                <a16:creationId xmlns:a16="http://schemas.microsoft.com/office/drawing/2014/main" id="{DDF1F1C4-F5CE-2CB0-AD50-0B33C13112F5}"/>
              </a:ext>
            </a:extLst>
          </p:cNvPr>
          <p:cNvSpPr txBox="1">
            <a:spLocks/>
          </p:cNvSpPr>
          <p:nvPr/>
        </p:nvSpPr>
        <p:spPr>
          <a:xfrm>
            <a:off x="860196" y="1000754"/>
            <a:ext cx="5014789" cy="131806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/>
              <a:t>Partes </a:t>
            </a:r>
            <a:r>
              <a:rPr lang="en-US" sz="3600" err="1"/>
              <a:t>interesadas</a:t>
            </a:r>
            <a:endParaRPr lang="en-US" sz="3600"/>
          </a:p>
        </p:txBody>
      </p:sp>
      <p:pic>
        <p:nvPicPr>
          <p:cNvPr id="6" name="Imagen 5" descr="Personas caminando en la calle de una ciudad&#10;&#10;Descripción generada automáticamente">
            <a:extLst>
              <a:ext uri="{FF2B5EF4-FFF2-40B4-BE49-F238E27FC236}">
                <a16:creationId xmlns:a16="http://schemas.microsoft.com/office/drawing/2014/main" id="{F979C663-802F-2E13-54ED-B3ADAEB1B52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4095624"/>
            <a:ext cx="2834641" cy="1958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4640117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8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79908AB-6BFB-CE64-81E9-565B20053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683614"/>
          </a:xfrm>
        </p:spPr>
        <p:txBody>
          <a:bodyPr>
            <a:normAutofit fontScale="90000"/>
          </a:bodyPr>
          <a:lstStyle/>
          <a:p>
            <a:r>
              <a:rPr lang="es-ES"/>
              <a:t>Cartera de servicios</a:t>
            </a:r>
          </a:p>
        </p:txBody>
      </p:sp>
      <p:cxnSp>
        <p:nvCxnSpPr>
          <p:cNvPr id="25" name="Straight Connector 10">
            <a:extLst>
              <a:ext uri="{FF2B5EF4-FFF2-40B4-BE49-F238E27FC236}">
                <a16:creationId xmlns:a16="http://schemas.microsoft.com/office/drawing/2014/main" id="{9BB96FAB-CCBF-4D1E-9D0D-B038ACC29B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D24E10E1-AC2C-5C3A-ED3E-3CD8B970F77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92567012"/>
              </p:ext>
            </p:extLst>
          </p:nvPr>
        </p:nvGraphicFramePr>
        <p:xfrm>
          <a:off x="800100" y="1861457"/>
          <a:ext cx="10629898" cy="33886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19546">
                  <a:extLst>
                    <a:ext uri="{9D8B030D-6E8A-4147-A177-3AD203B41FA5}">
                      <a16:colId xmlns:a16="http://schemas.microsoft.com/office/drawing/2014/main" val="2726767942"/>
                    </a:ext>
                  </a:extLst>
                </a:gridCol>
                <a:gridCol w="6891605">
                  <a:extLst>
                    <a:ext uri="{9D8B030D-6E8A-4147-A177-3AD203B41FA5}">
                      <a16:colId xmlns:a16="http://schemas.microsoft.com/office/drawing/2014/main" val="2349872565"/>
                    </a:ext>
                  </a:extLst>
                </a:gridCol>
                <a:gridCol w="1518747">
                  <a:extLst>
                    <a:ext uri="{9D8B030D-6E8A-4147-A177-3AD203B41FA5}">
                      <a16:colId xmlns:a16="http://schemas.microsoft.com/office/drawing/2014/main" val="2931302763"/>
                    </a:ext>
                  </a:extLst>
                </a:gridCol>
              </a:tblGrid>
              <a:tr h="474265">
                <a:tc>
                  <a:txBody>
                    <a:bodyPr/>
                    <a:lstStyle/>
                    <a:p>
                      <a:pPr algn="ctr"/>
                      <a:r>
                        <a:rPr lang="es-ES" sz="1700"/>
                        <a:t>Servicio</a:t>
                      </a:r>
                    </a:p>
                  </a:txBody>
                  <a:tcPr marL="87028" marR="87028" marT="43514" marB="43514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700"/>
                        <a:t>Denominación</a:t>
                      </a:r>
                    </a:p>
                  </a:txBody>
                  <a:tcPr marL="87028" marR="87028" marT="43514" marB="43514" anchor="ctr"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sz="1700"/>
                        <a:t>Estado</a:t>
                      </a:r>
                    </a:p>
                  </a:txBody>
                  <a:tcPr marL="87028" marR="87028" marT="43514" marB="43514" anchor="ctr"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09808416"/>
                  </a:ext>
                </a:extLst>
              </a:tr>
              <a:tr h="505067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900" kern="120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CP_Esenciales</a:t>
                      </a:r>
                      <a:r>
                        <a:rPr lang="es-ES" sz="19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87028" marR="87028" marT="18131" marB="18131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lang="es-ES" sz="1400" b="0" i="0" u="none" strike="noStrike" kern="1200">
                          <a:solidFill>
                            <a:schemeClr val="dk1"/>
                          </a:solidFill>
                          <a:effectLst/>
                          <a:latin typeface="Calisto MT (Cuerpo)"/>
                          <a:ea typeface="+mn-ea"/>
                          <a:cs typeface="+mn-cs"/>
                        </a:rPr>
                        <a:t>Ambulancias, bomberos, policía.</a:t>
                      </a:r>
                    </a:p>
                  </a:txBody>
                  <a:tcPr marL="87028" marR="87028" marT="18131" marB="18131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Nuevo </a:t>
                      </a:r>
                    </a:p>
                  </a:txBody>
                  <a:tcPr marL="87028" marR="87028" marT="18131" marB="18131" anchor="ctr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61199632"/>
                  </a:ext>
                </a:extLst>
              </a:tr>
              <a:tr h="483247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900" kern="120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CP_Transporte</a:t>
                      </a:r>
                      <a:r>
                        <a:rPr lang="es-ES" sz="19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87028" marR="87028" marT="18131" marB="18131" anchor="ctr">
                    <a:solidFill>
                      <a:srgbClr val="FFC000">
                        <a:alpha val="4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lang="es-ES" sz="1400" b="0" i="0" u="none" strike="noStrike">
                          <a:effectLst/>
                          <a:latin typeface="Calisto MT (Cuerpo)"/>
                        </a:rPr>
                        <a:t>Tránsito entre núcleos poblacionales.</a:t>
                      </a:r>
                      <a:endParaRPr lang="es-ES" sz="1400" b="0" i="0">
                        <a:effectLst/>
                        <a:latin typeface="Calisto MT (Cuerpo)"/>
                      </a:endParaRPr>
                    </a:p>
                  </a:txBody>
                  <a:tcPr marL="87028" marR="87028" marT="18131" marB="18131" anchor="ctr">
                    <a:solidFill>
                      <a:srgbClr val="FFC000">
                        <a:alpha val="4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Evaluación </a:t>
                      </a:r>
                    </a:p>
                  </a:txBody>
                  <a:tcPr marL="87028" marR="87028" marT="18131" marB="18131" anchor="ctr">
                    <a:solidFill>
                      <a:srgbClr val="FFC000">
                        <a:alpha val="45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9941339"/>
                  </a:ext>
                </a:extLst>
              </a:tr>
              <a:tr h="680858">
                <a:tc>
                  <a:txBody>
                    <a:bodyPr/>
                    <a:lstStyle/>
                    <a:p>
                      <a:pPr algn="ctr" rtl="0" fontAlgn="base"/>
                      <a:r>
                        <a:rPr lang="en-US" sz="1900" kern="120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CP_Urbano</a:t>
                      </a:r>
                      <a:r>
                        <a:rPr lang="en-US" sz="19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87028" marR="87028" marT="18131" marB="18131" anchor="ctr">
                    <a:solidFill>
                      <a:srgbClr val="FFFF00">
                        <a:alpha val="39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>
                        <a:buNone/>
                      </a:pPr>
                      <a:r>
                        <a:rPr lang="es-ES" sz="1400" b="0" i="0" u="none" strike="noStrike">
                          <a:effectLst/>
                          <a:latin typeface="Calisto MT (Cuerpo)"/>
                        </a:rPr>
                        <a:t>Tiene como objetivo analizar los movimientos poblacionales (utilizado por ayuntamientos).</a:t>
                      </a:r>
                      <a:endParaRPr lang="es-ES" sz="1400" b="0" i="0">
                        <a:effectLst/>
                        <a:latin typeface="Calisto MT (Cuerpo)"/>
                      </a:endParaRPr>
                    </a:p>
                  </a:txBody>
                  <a:tcPr marL="87028" marR="87028" marT="18131" marB="18131" anchor="ctr">
                    <a:solidFill>
                      <a:srgbClr val="FFFF00">
                        <a:alpha val="39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Construcción </a:t>
                      </a:r>
                    </a:p>
                  </a:txBody>
                  <a:tcPr marL="87028" marR="87028" marT="18131" marB="18131" anchor="ctr">
                    <a:solidFill>
                      <a:srgbClr val="FFFF00">
                        <a:alpha val="39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7317967"/>
                  </a:ext>
                </a:extLst>
              </a:tr>
              <a:tr h="431800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900" kern="120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CP_Logística</a:t>
                      </a:r>
                      <a:r>
                        <a:rPr lang="es-ES" sz="19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87028" marR="87028" marT="18131" marB="18131" anchor="ctr">
                    <a:solidFill>
                      <a:srgbClr val="92D050">
                        <a:alpha val="4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algn="l" rtl="0" fontAlgn="base">
                        <a:buNone/>
                      </a:pPr>
                      <a:r>
                        <a:rPr lang="es-ES" sz="1400" b="0" i="0" u="none" strike="noStrike">
                          <a:effectLst/>
                          <a:latin typeface="Calisto MT (Cuerpo)"/>
                        </a:rPr>
                        <a:t>Utilizado por empresas y además permite utilizar gestores de inventario</a:t>
                      </a:r>
                      <a:endParaRPr lang="es-ES" sz="1400" b="0" i="0">
                        <a:effectLst/>
                        <a:latin typeface="Calisto MT (Cuerpo)"/>
                      </a:endParaRPr>
                    </a:p>
                  </a:txBody>
                  <a:tcPr marL="87028" marR="87028" marT="18131" marB="18131" anchor="ctr">
                    <a:solidFill>
                      <a:srgbClr val="92D050">
                        <a:alpha val="48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Producción </a:t>
                      </a:r>
                    </a:p>
                  </a:txBody>
                  <a:tcPr marL="87028" marR="87028" marT="18131" marB="18131" anchor="ctr">
                    <a:solidFill>
                      <a:srgbClr val="92D050">
                        <a:alpha val="48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42688344"/>
                  </a:ext>
                </a:extLst>
              </a:tr>
              <a:tr h="483247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900" kern="120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CP_Rural</a:t>
                      </a:r>
                      <a:r>
                        <a:rPr lang="es-ES" sz="19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87028" marR="87028" marT="18131" marB="18131" anchor="ctr">
                    <a:solidFill>
                      <a:srgbClr val="FF0000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s-ES" sz="1400" b="0" i="0" u="none" strike="noStrike">
                          <a:effectLst/>
                          <a:latin typeface="Calisto MT (Cuerpo)"/>
                        </a:rPr>
                        <a:t>Mejorar las rutas de abastecimiento y de transporte con núcleos poblacionales importantes.</a:t>
                      </a:r>
                      <a:r>
                        <a:rPr lang="es-ES" sz="1400" b="0" i="0">
                          <a:effectLst/>
                          <a:latin typeface="Calisto MT (Cuerpo)"/>
                        </a:rPr>
                        <a:t> </a:t>
                      </a:r>
                    </a:p>
                  </a:txBody>
                  <a:tcPr marL="87028" marR="87028" marT="18131" marB="18131" anchor="ctr">
                    <a:solidFill>
                      <a:srgbClr val="FF0000">
                        <a:alpha val="27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Rechazado </a:t>
                      </a:r>
                    </a:p>
                  </a:txBody>
                  <a:tcPr marL="87028" marR="87028" marT="18131" marB="18131" anchor="ctr">
                    <a:solidFill>
                      <a:srgbClr val="FF0000">
                        <a:alpha val="2700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2450101"/>
                  </a:ext>
                </a:extLst>
              </a:tr>
              <a:tr h="330200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900" kern="120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CP_Ocio</a:t>
                      </a:r>
                      <a:r>
                        <a:rPr lang="es-ES" sz="19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</a:p>
                  </a:txBody>
                  <a:tcPr marL="87028" marR="87028" marT="18131" marB="18131" anchor="ctr">
                    <a:solidFill>
                      <a:schemeClr val="accent1">
                        <a:lumMod val="40000"/>
                        <a:lumOff val="60000"/>
                        <a:alpha val="7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ase"/>
                      <a:r>
                        <a:rPr lang="es-ES" sz="1400" b="0" i="0" u="none" strike="noStrike">
                          <a:effectLst/>
                          <a:latin typeface="Calisto MT (Cuerpo)"/>
                        </a:rPr>
                        <a:t>Observa zonas de interés público y ofrece las mejores horas y fechas para visitar.</a:t>
                      </a:r>
                      <a:r>
                        <a:rPr lang="es-ES" sz="1400" b="0" i="0">
                          <a:effectLst/>
                          <a:latin typeface="Calisto MT (Cuerpo)"/>
                        </a:rPr>
                        <a:t> </a:t>
                      </a:r>
                    </a:p>
                  </a:txBody>
                  <a:tcPr marL="87028" marR="87028" marT="18131" marB="18131" anchor="ctr">
                    <a:solidFill>
                      <a:schemeClr val="accent1">
                        <a:lumMod val="40000"/>
                        <a:lumOff val="60000"/>
                        <a:alpha val="71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Retirado </a:t>
                      </a:r>
                    </a:p>
                  </a:txBody>
                  <a:tcPr marL="87028" marR="87028" marT="18131" marB="18131" anchor="ctr">
                    <a:solidFill>
                      <a:schemeClr val="accent1">
                        <a:lumMod val="40000"/>
                        <a:lumOff val="60000"/>
                        <a:alpha val="71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130690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7032350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55C094-27EE-73A7-912F-5B3A5ABD40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err="1"/>
              <a:t>Sla</a:t>
            </a:r>
            <a:r>
              <a:rPr lang="es-ES"/>
              <a:t> y </a:t>
            </a:r>
            <a:r>
              <a:rPr lang="es-ES" err="1"/>
              <a:t>uc</a:t>
            </a:r>
          </a:p>
        </p:txBody>
      </p:sp>
      <p:graphicFrame>
        <p:nvGraphicFramePr>
          <p:cNvPr id="4" name="Marcador de contenido 3">
            <a:extLst>
              <a:ext uri="{FF2B5EF4-FFF2-40B4-BE49-F238E27FC236}">
                <a16:creationId xmlns:a16="http://schemas.microsoft.com/office/drawing/2014/main" id="{3D96C057-4B75-B2E2-8119-7D68BE23FC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78297938"/>
              </p:ext>
            </p:extLst>
          </p:nvPr>
        </p:nvGraphicFramePr>
        <p:xfrm>
          <a:off x="1227658" y="3568130"/>
          <a:ext cx="9736683" cy="2280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45561">
                  <a:extLst>
                    <a:ext uri="{9D8B030D-6E8A-4147-A177-3AD203B41FA5}">
                      <a16:colId xmlns:a16="http://schemas.microsoft.com/office/drawing/2014/main" val="2875555823"/>
                    </a:ext>
                  </a:extLst>
                </a:gridCol>
                <a:gridCol w="3245561">
                  <a:extLst>
                    <a:ext uri="{9D8B030D-6E8A-4147-A177-3AD203B41FA5}">
                      <a16:colId xmlns:a16="http://schemas.microsoft.com/office/drawing/2014/main" val="1186104098"/>
                    </a:ext>
                  </a:extLst>
                </a:gridCol>
                <a:gridCol w="3245561">
                  <a:extLst>
                    <a:ext uri="{9D8B030D-6E8A-4147-A177-3AD203B41FA5}">
                      <a16:colId xmlns:a16="http://schemas.microsoft.com/office/drawing/2014/main" val="2864274883"/>
                    </a:ext>
                  </a:extLst>
                </a:gridCol>
              </a:tblGrid>
              <a:tr h="325840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 UC</a:t>
                      </a:r>
                    </a:p>
                  </a:txBody>
                  <a:tcPr marT="19050" marB="1905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Disponibilidad </a:t>
                      </a:r>
                    </a:p>
                  </a:txBody>
                  <a:tcPr marT="19050" marB="1905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Tiempo de resolución </a:t>
                      </a:r>
                    </a:p>
                  </a:txBody>
                  <a:tcPr marT="19050" marB="19050" anchor="ctr"/>
                </a:tc>
                <a:extLst>
                  <a:ext uri="{0D108BD9-81ED-4DB2-BD59-A6C34878D82A}">
                    <a16:rowId xmlns:a16="http://schemas.microsoft.com/office/drawing/2014/main" val="1968775124"/>
                  </a:ext>
                </a:extLst>
              </a:tr>
              <a:tr h="325840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UC-1 (TeleCable) </a:t>
                      </a:r>
                    </a:p>
                  </a:txBody>
                  <a:tcPr marT="19050" marB="1905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99.8% </a:t>
                      </a:r>
                    </a:p>
                  </a:txBody>
                  <a:tcPr marT="19050" marB="1905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2h </a:t>
                      </a:r>
                    </a:p>
                  </a:txBody>
                  <a:tcPr marT="19050" marB="19050" anchor="ctr"/>
                </a:tc>
                <a:extLst>
                  <a:ext uri="{0D108BD9-81ED-4DB2-BD59-A6C34878D82A}">
                    <a16:rowId xmlns:a16="http://schemas.microsoft.com/office/drawing/2014/main" val="3994541482"/>
                  </a:ext>
                </a:extLst>
              </a:tr>
              <a:tr h="325840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UC-2 (AWS) </a:t>
                      </a:r>
                    </a:p>
                  </a:txBody>
                  <a:tcPr marT="19050" marB="1905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99.9% </a:t>
                      </a:r>
                    </a:p>
                  </a:txBody>
                  <a:tcPr marT="19050" marB="1905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1h 30min </a:t>
                      </a:r>
                    </a:p>
                  </a:txBody>
                  <a:tcPr marT="19050" marB="19050" anchor="ctr"/>
                </a:tc>
                <a:extLst>
                  <a:ext uri="{0D108BD9-81ED-4DB2-BD59-A6C34878D82A}">
                    <a16:rowId xmlns:a16="http://schemas.microsoft.com/office/drawing/2014/main" val="3377443599"/>
                  </a:ext>
                </a:extLst>
              </a:tr>
              <a:tr h="325840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UC-3 (DJI) </a:t>
                      </a:r>
                    </a:p>
                  </a:txBody>
                  <a:tcPr marT="19050" marB="1905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98.9% </a:t>
                      </a:r>
                    </a:p>
                  </a:txBody>
                  <a:tcPr marT="19050" marB="1905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3h </a:t>
                      </a:r>
                    </a:p>
                  </a:txBody>
                  <a:tcPr marT="19050" marB="19050" anchor="ctr"/>
                </a:tc>
                <a:extLst>
                  <a:ext uri="{0D108BD9-81ED-4DB2-BD59-A6C34878D82A}">
                    <a16:rowId xmlns:a16="http://schemas.microsoft.com/office/drawing/2014/main" val="3009246058"/>
                  </a:ext>
                </a:extLst>
              </a:tr>
              <a:tr h="325840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UC-4 (Ayuntamiento) </a:t>
                      </a:r>
                    </a:p>
                  </a:txBody>
                  <a:tcPr marT="19050" marB="1905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99.99% </a:t>
                      </a:r>
                    </a:p>
                  </a:txBody>
                  <a:tcPr marT="19050" marB="1905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24h </a:t>
                      </a:r>
                    </a:p>
                  </a:txBody>
                  <a:tcPr marT="19050" marB="19050" anchor="ctr"/>
                </a:tc>
                <a:extLst>
                  <a:ext uri="{0D108BD9-81ED-4DB2-BD59-A6C34878D82A}">
                    <a16:rowId xmlns:a16="http://schemas.microsoft.com/office/drawing/2014/main" val="1939778097"/>
                  </a:ext>
                </a:extLst>
              </a:tr>
              <a:tr h="325840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UC-5 (DELL) </a:t>
                      </a:r>
                    </a:p>
                  </a:txBody>
                  <a:tcPr marT="19050" marB="1905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99.9% </a:t>
                      </a:r>
                    </a:p>
                  </a:txBody>
                  <a:tcPr marT="19050" marB="1905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4h </a:t>
                      </a:r>
                    </a:p>
                  </a:txBody>
                  <a:tcPr marT="19050" marB="19050" anchor="ctr"/>
                </a:tc>
                <a:extLst>
                  <a:ext uri="{0D108BD9-81ED-4DB2-BD59-A6C34878D82A}">
                    <a16:rowId xmlns:a16="http://schemas.microsoft.com/office/drawing/2014/main" val="3454710278"/>
                  </a:ext>
                </a:extLst>
              </a:tr>
              <a:tr h="325840"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UC-6 (SkyLine Webcam) </a:t>
                      </a:r>
                    </a:p>
                  </a:txBody>
                  <a:tcPr marT="19050" marB="1905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99.8% </a:t>
                      </a:r>
                    </a:p>
                  </a:txBody>
                  <a:tcPr marT="19050" marB="19050" anchor="ctr"/>
                </a:tc>
                <a:tc>
                  <a:txBody>
                    <a:bodyPr/>
                    <a:lstStyle/>
                    <a:p>
                      <a:pPr algn="ctr" rtl="0" fontAlgn="base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16h </a:t>
                      </a:r>
                    </a:p>
                  </a:txBody>
                  <a:tcPr marT="19050" marB="19050" anchor="ctr"/>
                </a:tc>
                <a:extLst>
                  <a:ext uri="{0D108BD9-81ED-4DB2-BD59-A6C34878D82A}">
                    <a16:rowId xmlns:a16="http://schemas.microsoft.com/office/drawing/2014/main" val="101048199"/>
                  </a:ext>
                </a:extLst>
              </a:tr>
            </a:tbl>
          </a:graphicData>
        </a:graphic>
      </p:graphicFrame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C736BEB2-20BF-D5B9-6832-967F1EDF7E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4436546"/>
              </p:ext>
            </p:extLst>
          </p:nvPr>
        </p:nvGraphicFramePr>
        <p:xfrm>
          <a:off x="1227657" y="2033752"/>
          <a:ext cx="9736684" cy="124106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1764">
                  <a:extLst>
                    <a:ext uri="{9D8B030D-6E8A-4147-A177-3AD203B41FA5}">
                      <a16:colId xmlns:a16="http://schemas.microsoft.com/office/drawing/2014/main" val="2079307976"/>
                    </a:ext>
                  </a:extLst>
                </a:gridCol>
                <a:gridCol w="1994338">
                  <a:extLst>
                    <a:ext uri="{9D8B030D-6E8A-4147-A177-3AD203B41FA5}">
                      <a16:colId xmlns:a16="http://schemas.microsoft.com/office/drawing/2014/main" val="1932277936"/>
                    </a:ext>
                  </a:extLst>
                </a:gridCol>
                <a:gridCol w="3263462">
                  <a:extLst>
                    <a:ext uri="{9D8B030D-6E8A-4147-A177-3AD203B41FA5}">
                      <a16:colId xmlns:a16="http://schemas.microsoft.com/office/drawing/2014/main" val="2168183646"/>
                    </a:ext>
                  </a:extLst>
                </a:gridCol>
                <a:gridCol w="3247120">
                  <a:extLst>
                    <a:ext uri="{9D8B030D-6E8A-4147-A177-3AD203B41FA5}">
                      <a16:colId xmlns:a16="http://schemas.microsoft.com/office/drawing/2014/main" val="146771501"/>
                    </a:ext>
                  </a:extLst>
                </a:gridCol>
              </a:tblGrid>
              <a:tr h="364579"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endParaRPr lang="es-ES" sz="1400" b="1" kern="120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marT="19050" marB="1905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s-ES" sz="14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Disponibilidad </a:t>
                      </a:r>
                    </a:p>
                  </a:txBody>
                  <a:tcPr marT="19050" marB="1905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s-ES" sz="14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Tiempo de respuesta </a:t>
                      </a:r>
                    </a:p>
                  </a:txBody>
                  <a:tcPr marT="19050" marB="1905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s-ES" sz="1400" b="1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Tiempo de resolución </a:t>
                      </a:r>
                    </a:p>
                  </a:txBody>
                  <a:tcPr marT="19050" marB="19050" anchor="ctr"/>
                </a:tc>
                <a:extLst>
                  <a:ext uri="{0D108BD9-81ED-4DB2-BD59-A6C34878D82A}">
                    <a16:rowId xmlns:a16="http://schemas.microsoft.com/office/drawing/2014/main" val="2036619908"/>
                  </a:ext>
                </a:extLst>
              </a:tr>
              <a:tr h="876487"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SLA-1 </a:t>
                      </a:r>
                    </a:p>
                  </a:txBody>
                  <a:tcPr marT="19050" marB="1905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99.59% </a:t>
                      </a:r>
                    </a:p>
                  </a:txBody>
                  <a:tcPr marT="19050" marB="1905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Petición: 12 horas </a:t>
                      </a:r>
                    </a:p>
                    <a:p>
                      <a:pPr marL="0" algn="ctr" defTabSz="914400" rtl="0" eaLnBrk="1" fontAlgn="base" latinLnBrk="0" hangingPunct="1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Incidencia normal: 3 horas </a:t>
                      </a:r>
                    </a:p>
                    <a:p>
                      <a:pPr marL="0" algn="ctr" defTabSz="914400" rtl="0" eaLnBrk="1" fontAlgn="base" latinLnBrk="0" hangingPunct="1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Incidencia crítica: 30 minutos </a:t>
                      </a:r>
                    </a:p>
                  </a:txBody>
                  <a:tcPr marT="19050" marB="19050" anchor="ctr"/>
                </a:tc>
                <a:tc>
                  <a:txBody>
                    <a:bodyPr/>
                    <a:lstStyle/>
                    <a:p>
                      <a:pPr marL="0" algn="ctr" defTabSz="914400" rtl="0" eaLnBrk="1" fontAlgn="base" latinLnBrk="0" hangingPunct="1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Petición: 24 horas </a:t>
                      </a:r>
                    </a:p>
                    <a:p>
                      <a:pPr marL="0" algn="ctr" defTabSz="914400" rtl="0" eaLnBrk="1" fontAlgn="base" latinLnBrk="0" hangingPunct="1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Incidencia normal: 6 horas </a:t>
                      </a:r>
                    </a:p>
                    <a:p>
                      <a:pPr marL="0" algn="ctr" defTabSz="914400" rtl="0" eaLnBrk="1" fontAlgn="base" latinLnBrk="0" hangingPunct="1"/>
                      <a:r>
                        <a:rPr lang="es-ES" sz="1400" kern="120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Incidencia crítica: 3 horas </a:t>
                      </a:r>
                    </a:p>
                  </a:txBody>
                  <a:tcPr marT="19050" marB="19050" anchor="ctr"/>
                </a:tc>
                <a:extLst>
                  <a:ext uri="{0D108BD9-81ED-4DB2-BD59-A6C34878D82A}">
                    <a16:rowId xmlns:a16="http://schemas.microsoft.com/office/drawing/2014/main" val="38508447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31441299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9171DB-71E4-CE68-F36B-7836014D9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58935" y="922096"/>
            <a:ext cx="1432965" cy="653480"/>
          </a:xfrm>
        </p:spPr>
        <p:txBody>
          <a:bodyPr>
            <a:normAutofit fontScale="90000"/>
          </a:bodyPr>
          <a:lstStyle/>
          <a:p>
            <a:r>
              <a:rPr lang="en-US"/>
              <a:t>CMDB</a:t>
            </a:r>
          </a:p>
        </p:txBody>
      </p:sp>
      <p:pic>
        <p:nvPicPr>
          <p:cNvPr id="3" name="Picture 2" descr="A diagram of a network&#10;&#10;Description automatically generated">
            <a:extLst>
              <a:ext uri="{FF2B5EF4-FFF2-40B4-BE49-F238E27FC236}">
                <a16:creationId xmlns:a16="http://schemas.microsoft.com/office/drawing/2014/main" id="{20878FCE-745C-5EEF-1986-6B7C464395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614"/>
          <a:stretch/>
        </p:blipFill>
        <p:spPr>
          <a:xfrm>
            <a:off x="3133311" y="1041126"/>
            <a:ext cx="6904381" cy="4878615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F4797EDE-264E-3A91-3A05-F3633C6DDED9}"/>
              </a:ext>
            </a:extLst>
          </p:cNvPr>
          <p:cNvSpPr/>
          <p:nvPr/>
        </p:nvSpPr>
        <p:spPr>
          <a:xfrm>
            <a:off x="3081682" y="2609850"/>
            <a:ext cx="1242668" cy="91495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C852816-50A9-1AA2-5F89-814E92879F3F}"/>
              </a:ext>
            </a:extLst>
          </p:cNvPr>
          <p:cNvSpPr/>
          <p:nvPr/>
        </p:nvSpPr>
        <p:spPr>
          <a:xfrm>
            <a:off x="3606798" y="3853344"/>
            <a:ext cx="1004404" cy="723347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01633720-CEC3-1993-20B7-55A156AF97D1}"/>
              </a:ext>
            </a:extLst>
          </p:cNvPr>
          <p:cNvSpPr/>
          <p:nvPr/>
        </p:nvSpPr>
        <p:spPr>
          <a:xfrm>
            <a:off x="7991059" y="3128616"/>
            <a:ext cx="2010740" cy="862494"/>
          </a:xfrm>
          <a:prstGeom prst="ellipse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3571B7"/>
              </a:solidFill>
            </a:endParaRPr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28F26BC5-96A1-7BB7-8990-EFC0F930CE76}"/>
              </a:ext>
            </a:extLst>
          </p:cNvPr>
          <p:cNvSpPr/>
          <p:nvPr/>
        </p:nvSpPr>
        <p:spPr>
          <a:xfrm>
            <a:off x="6337300" y="4981159"/>
            <a:ext cx="1022350" cy="761447"/>
          </a:xfrm>
          <a:prstGeom prst="ellipse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3571B7"/>
              </a:solidFill>
            </a:endParaRP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02BF0D0C-35A4-A239-099B-2F6B20680750}"/>
              </a:ext>
            </a:extLst>
          </p:cNvPr>
          <p:cNvSpPr/>
          <p:nvPr/>
        </p:nvSpPr>
        <p:spPr>
          <a:xfrm>
            <a:off x="854763" y="1126433"/>
            <a:ext cx="1702904" cy="901147"/>
          </a:xfrm>
          <a:prstGeom prst="ellipse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n-US" b="1">
                <a:solidFill>
                  <a:srgbClr val="3571B7"/>
                </a:solidFill>
                <a:latin typeface="Consolas"/>
              </a:rPr>
              <a:t>SOFTWARE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BE664C1-FD08-28D2-7A4F-6833CB9B56D5}"/>
              </a:ext>
            </a:extLst>
          </p:cNvPr>
          <p:cNvSpPr/>
          <p:nvPr/>
        </p:nvSpPr>
        <p:spPr>
          <a:xfrm>
            <a:off x="5105400" y="1085021"/>
            <a:ext cx="1111250" cy="731079"/>
          </a:xfrm>
          <a:prstGeom prst="ellipse">
            <a:avLst/>
          </a:prstGeom>
          <a:noFill/>
          <a:ln w="28575"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>
              <a:solidFill>
                <a:srgbClr val="3571B7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ABE664C1-FD08-28D2-7A4F-6833CB9B56D5}"/>
              </a:ext>
            </a:extLst>
          </p:cNvPr>
          <p:cNvSpPr/>
          <p:nvPr/>
        </p:nvSpPr>
        <p:spPr>
          <a:xfrm>
            <a:off x="857415" y="3991110"/>
            <a:ext cx="1712986" cy="901147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>
                <a:solidFill>
                  <a:schemeClr val="accent2"/>
                </a:solidFill>
                <a:latin typeface="Consolas"/>
              </a:rPr>
              <a:t>HARDWARE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711DB5A-E086-BCA2-6341-30FD3DC4EBF3}"/>
              </a:ext>
            </a:extLst>
          </p:cNvPr>
          <p:cNvSpPr txBox="1"/>
          <p:nvPr/>
        </p:nvSpPr>
        <p:spPr>
          <a:xfrm>
            <a:off x="992697" y="2111106"/>
            <a:ext cx="1894513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US" sz="1400" b="1" err="1"/>
              <a:t>Aplicaciones</a:t>
            </a:r>
            <a:endParaRPr lang="en-US" sz="1400" b="1"/>
          </a:p>
          <a:p>
            <a:pPr marL="342900" indent="-342900">
              <a:buFont typeface="+mj-lt"/>
              <a:buAutoNum type="arabicPeriod"/>
            </a:pPr>
            <a:r>
              <a:rPr lang="en-US" sz="1400" b="1" err="1"/>
              <a:t>Servicios</a:t>
            </a:r>
            <a:r>
              <a:rPr lang="en-US" sz="1400" b="1"/>
              <a:t> Online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b="1" err="1"/>
              <a:t>ProactivaNet</a:t>
            </a:r>
            <a:endParaRPr lang="en-US" sz="1400" b="1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ADC6FD4-4E6E-CBF4-CC9B-D57DA3080569}"/>
              </a:ext>
            </a:extLst>
          </p:cNvPr>
          <p:cNvSpPr txBox="1"/>
          <p:nvPr/>
        </p:nvSpPr>
        <p:spPr>
          <a:xfrm>
            <a:off x="992697" y="4992903"/>
            <a:ext cx="1894513" cy="7386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l">
              <a:buFont typeface="+mj-lt"/>
              <a:buAutoNum type="arabicPeriod"/>
            </a:pPr>
            <a:r>
              <a:rPr lang="en-US" sz="1400" b="1" err="1"/>
              <a:t>Servidores</a:t>
            </a:r>
            <a:endParaRPr lang="en-US" sz="1400" b="1"/>
          </a:p>
          <a:p>
            <a:pPr marL="342900" indent="-342900">
              <a:buFont typeface="+mj-lt"/>
              <a:buAutoNum type="arabicPeriod"/>
            </a:pPr>
            <a:r>
              <a:rPr lang="en-US" sz="1400" b="1" err="1"/>
              <a:t>Sensores</a:t>
            </a:r>
            <a:endParaRPr lang="en-US" sz="1400" b="1"/>
          </a:p>
          <a:p>
            <a:pPr marL="342900" indent="-342900">
              <a:buFont typeface="+mj-lt"/>
              <a:buAutoNum type="arabicPeriod"/>
            </a:pPr>
            <a:r>
              <a:rPr lang="en-US" sz="1400" b="1" err="1"/>
              <a:t>Cámaras</a:t>
            </a:r>
            <a:endParaRPr lang="en-US" sz="1400" b="1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ABC5FDD-E99C-10F8-3128-5874970962F5}"/>
              </a:ext>
            </a:extLst>
          </p:cNvPr>
          <p:cNvSpPr/>
          <p:nvPr/>
        </p:nvSpPr>
        <p:spPr>
          <a:xfrm>
            <a:off x="7073900" y="1927692"/>
            <a:ext cx="1104900" cy="914950"/>
          </a:xfrm>
          <a:prstGeom prst="ellipse">
            <a:avLst/>
          </a:prstGeom>
          <a:noFill/>
          <a:ln w="28575"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2000158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06F4B2-C5E4-2374-7E94-4E0BEAA8E0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95774" y="229052"/>
            <a:ext cx="9000451" cy="543459"/>
          </a:xfrm>
        </p:spPr>
        <p:txBody>
          <a:bodyPr>
            <a:normAutofit/>
          </a:bodyPr>
          <a:lstStyle/>
          <a:p>
            <a:r>
              <a:rPr lang="en-US" sz="2800" err="1"/>
              <a:t>Flujograma</a:t>
            </a:r>
            <a:r>
              <a:rPr lang="en-US" sz="2800"/>
              <a:t> del </a:t>
            </a:r>
            <a:r>
              <a:rPr lang="en-US" sz="2800" err="1"/>
              <a:t>proceso</a:t>
            </a:r>
            <a:r>
              <a:rPr lang="en-US" sz="2800"/>
              <a:t> de </a:t>
            </a:r>
            <a:r>
              <a:rPr lang="en-US" sz="2800" err="1"/>
              <a:t>gestión</a:t>
            </a:r>
            <a:r>
              <a:rPr lang="en-US" sz="2800"/>
              <a:t> de </a:t>
            </a:r>
            <a:r>
              <a:rPr lang="en-US" sz="2800" err="1"/>
              <a:t>incidencias</a:t>
            </a:r>
            <a:endParaRPr lang="en-US" sz="2800"/>
          </a:p>
        </p:txBody>
      </p:sp>
      <p:pic>
        <p:nvPicPr>
          <p:cNvPr id="3" name="Picture 2" descr="A diagram of a flowchart&#10;&#10;Description automatically generated">
            <a:extLst>
              <a:ext uri="{FF2B5EF4-FFF2-40B4-BE49-F238E27FC236}">
                <a16:creationId xmlns:a16="http://schemas.microsoft.com/office/drawing/2014/main" id="{9F7A94DE-C0DF-4DEA-234E-1D507EC492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718" y="966616"/>
            <a:ext cx="10682281" cy="5771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2140706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AC9FC-D6AF-31CF-3B73-E076BF509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5101" y="239451"/>
            <a:ext cx="9761797" cy="487814"/>
          </a:xfrm>
        </p:spPr>
        <p:txBody>
          <a:bodyPr>
            <a:noAutofit/>
          </a:bodyPr>
          <a:lstStyle/>
          <a:p>
            <a:r>
              <a:rPr lang="en-US" sz="2800"/>
              <a:t>FLUJOGRAMA PARA EL PROCESO DE GESTIÓN DE PROBLEMAS</a:t>
            </a:r>
          </a:p>
        </p:txBody>
      </p:sp>
      <p:pic>
        <p:nvPicPr>
          <p:cNvPr id="3" name="Picture 2" descr="A computer screen shot of a diagram&#10;&#10;Description automatically generated">
            <a:extLst>
              <a:ext uri="{FF2B5EF4-FFF2-40B4-BE49-F238E27FC236}">
                <a16:creationId xmlns:a16="http://schemas.microsoft.com/office/drawing/2014/main" id="{7D53D2B8-7C09-F57D-3D69-C73DA5B920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927" y="792614"/>
            <a:ext cx="9418349" cy="5979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542437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3BC16E-1D60-105E-7C71-D3F54CFC9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87" y="907128"/>
            <a:ext cx="6699564" cy="1378871"/>
          </a:xfrm>
        </p:spPr>
        <p:txBody>
          <a:bodyPr>
            <a:normAutofit/>
          </a:bodyPr>
          <a:lstStyle/>
          <a:p>
            <a:r>
              <a:rPr lang="es-ES"/>
              <a:t>Conclusiones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65151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588BA8-19FD-6E9E-8BE1-FB16917286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3326" y="2032000"/>
            <a:ext cx="7068913" cy="3395361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800100" lvl="1" indent="-342900">
              <a:lnSpc>
                <a:spcPct val="110000"/>
              </a:lnSpc>
              <a:buFont typeface="+mj-lt"/>
              <a:buAutoNum type="arabicPeriod"/>
            </a:pPr>
            <a:r>
              <a:rPr lang="es-ES" sz="2800" b="1" i="0">
                <a:effectLst/>
                <a:latin typeface="Söhne"/>
              </a:rPr>
              <a:t>Desarrollo de Habilidades Profesionales</a:t>
            </a:r>
          </a:p>
          <a:p>
            <a:pPr marL="800100" lvl="1" indent="-342900">
              <a:lnSpc>
                <a:spcPct val="110000"/>
              </a:lnSpc>
              <a:buFont typeface="+mj-lt"/>
              <a:buAutoNum type="arabicPeriod"/>
            </a:pPr>
            <a:r>
              <a:rPr lang="es-ES" sz="2800" b="1" i="0">
                <a:effectLst/>
                <a:latin typeface="Söhne"/>
              </a:rPr>
              <a:t>Aplicación Práctica de la Teoría</a:t>
            </a:r>
          </a:p>
          <a:p>
            <a:pPr marL="800100" lvl="1" indent="-342900">
              <a:lnSpc>
                <a:spcPct val="110000"/>
              </a:lnSpc>
              <a:buFont typeface="+mj-lt"/>
              <a:buAutoNum type="arabicPeriod"/>
            </a:pPr>
            <a:r>
              <a:rPr lang="es-ES" sz="2800" b="1" i="0">
                <a:effectLst/>
                <a:latin typeface="Söhne"/>
              </a:rPr>
              <a:t>Preparación para Desafíos Futuros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BA3C59D-8641-484F-A35C-361AD7E15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2521"/>
            <a:ext cx="65151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n 4" descr="Un grupo de personas sentadas frente a una mesa con una computadora&#10;&#10;Descripción generada automáticamente con confianza media">
            <a:extLst>
              <a:ext uri="{FF2B5EF4-FFF2-40B4-BE49-F238E27FC236}">
                <a16:creationId xmlns:a16="http://schemas.microsoft.com/office/drawing/2014/main" id="{13787EC3-224B-8336-31FB-E6C036589C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055" r="31265" b="-1"/>
          <a:stretch/>
        </p:blipFill>
        <p:spPr>
          <a:xfrm>
            <a:off x="8115300" y="10"/>
            <a:ext cx="40767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644776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ChronicleVTI">
  <a:themeElements>
    <a:clrScheme name="AnalogousFromDarkSeedLeftStep">
      <a:dk1>
        <a:srgbClr val="000000"/>
      </a:dk1>
      <a:lt1>
        <a:srgbClr val="FFFFFF"/>
      </a:lt1>
      <a:dk2>
        <a:srgbClr val="301B2C"/>
      </a:dk2>
      <a:lt2>
        <a:srgbClr val="F0F3F2"/>
      </a:lt2>
      <a:accent1>
        <a:srgbClr val="C94778"/>
      </a:accent1>
      <a:accent2>
        <a:srgbClr val="B7359D"/>
      </a:accent2>
      <a:accent3>
        <a:srgbClr val="AD47C9"/>
      </a:accent3>
      <a:accent4>
        <a:srgbClr val="6535B7"/>
      </a:accent4>
      <a:accent5>
        <a:srgbClr val="474DC9"/>
      </a:accent5>
      <a:accent6>
        <a:srgbClr val="3571B7"/>
      </a:accent6>
      <a:hlink>
        <a:srgbClr val="6A5EC9"/>
      </a:hlink>
      <a:folHlink>
        <a:srgbClr val="7F7F7F"/>
      </a:folHlink>
    </a:clrScheme>
    <a:fontScheme name="Univers Calisto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4f4b5526-20cd-444e-9f54-07fe6597e1d8">
      <Terms xmlns="http://schemas.microsoft.com/office/infopath/2007/PartnerControls"/>
    </lcf76f155ced4ddcb4097134ff3c332f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0DDAE5FD7C5C0B4F9BD0B200FE3C93BA" ma:contentTypeVersion="8" ma:contentTypeDescription="Crear nuevo documento." ma:contentTypeScope="" ma:versionID="af01307b52b596219d2f2e1396224093">
  <xsd:schema xmlns:xsd="http://www.w3.org/2001/XMLSchema" xmlns:xs="http://www.w3.org/2001/XMLSchema" xmlns:p="http://schemas.microsoft.com/office/2006/metadata/properties" xmlns:ns2="4f4b5526-20cd-444e-9f54-07fe6597e1d8" targetNamespace="http://schemas.microsoft.com/office/2006/metadata/properties" ma:root="true" ma:fieldsID="037fa57087c69a951924b8fcce10a485" ns2:_="">
    <xsd:import namespace="4f4b5526-20cd-444e-9f54-07fe6597e1d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2:lcf76f155ced4ddcb4097134ff3c332f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f4b5526-20cd-444e-9f54-07fe6597e1d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2" nillable="true" ma:taxonomy="true" ma:internalName="lcf76f155ced4ddcb4097134ff3c332f" ma:taxonomyFieldName="MediaServiceImageTags" ma:displayName="Etiquetas de imagen" ma:readOnly="false" ma:fieldId="{5cf76f15-5ced-4ddc-b409-7134ff3c332f}" ma:taxonomyMulti="true" ma:sspId="efd49586-4e9d-4401-97cc-84a6e35ca03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ni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D2454812-A448-4D1D-91E0-FACD0572D26A}">
  <ds:schemaRefs>
    <ds:schemaRef ds:uri="4f4b5526-20cd-444e-9f54-07fe6597e1d8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AD08596-FD91-4C2A-90E0-CE97DC31F3F2}">
  <ds:schemaRefs>
    <ds:schemaRef ds:uri="4f4b5526-20cd-444e-9f54-07fe6597e1d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ECC4D388-4B0C-4323-9B01-CD8A4BA404B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8</Slides>
  <Notes>3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ChronicleVTI</vt:lpstr>
      <vt:lpstr>CityPulse S.L.</vt:lpstr>
      <vt:lpstr>servicio</vt:lpstr>
      <vt:lpstr>Cartera de servicios</vt:lpstr>
      <vt:lpstr>Sla y uc</vt:lpstr>
      <vt:lpstr>CMDB</vt:lpstr>
      <vt:lpstr>Flujograma del proceso de gestión de incidencias</vt:lpstr>
      <vt:lpstr>FLUJOGRAMA PARA EL PROCESO DE GESTIÓN DE PROBLEMAS</vt:lpstr>
      <vt:lpstr>Conclusiones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Alberto Alvarez Alvarez</dc:creator>
  <cp:revision>1</cp:revision>
  <dcterms:created xsi:type="dcterms:W3CDTF">2023-10-25T10:16:27Z</dcterms:created>
  <dcterms:modified xsi:type="dcterms:W3CDTF">2023-11-30T16:31:22Z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0x0101000DDAE5FD7C5C0B4F9BD0B200FE3C93BA</vt:lpwstr>
  </property>
  <property fmtid="{D5CDD505-2E9C-101B-9397-08002B2CF9AE}" pid="3" name="MediaServiceImageTags">
    <vt:lpwstr/>
  </property>
</Properties>
</file>

<file path=docProps/thumbnail.jpeg>
</file>